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ppt/tags/tag21.xml" ContentType="application/vnd.openxmlformats-officedocument.presentationml.tags+xml"/>
  <Override PartName="/ppt/notesSlides/notesSlide3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1"/>
  </p:sldMasterIdLst>
  <p:notesMasterIdLst>
    <p:notesMasterId r:id="rId55"/>
  </p:notesMasterIdLst>
  <p:handoutMasterIdLst>
    <p:handoutMasterId r:id="rId56"/>
  </p:handoutMasterIdLst>
  <p:sldIdLst>
    <p:sldId id="845" r:id="rId2"/>
    <p:sldId id="822" r:id="rId3"/>
    <p:sldId id="846" r:id="rId4"/>
    <p:sldId id="541" r:id="rId5"/>
    <p:sldId id="569" r:id="rId6"/>
    <p:sldId id="585" r:id="rId7"/>
    <p:sldId id="786" r:id="rId8"/>
    <p:sldId id="500" r:id="rId9"/>
    <p:sldId id="475" r:id="rId10"/>
    <p:sldId id="834" r:id="rId11"/>
    <p:sldId id="546" r:id="rId12"/>
    <p:sldId id="847" r:id="rId13"/>
    <p:sldId id="817" r:id="rId14"/>
    <p:sldId id="818" r:id="rId15"/>
    <p:sldId id="833" r:id="rId16"/>
    <p:sldId id="848" r:id="rId17"/>
    <p:sldId id="506" r:id="rId18"/>
    <p:sldId id="787" r:id="rId19"/>
    <p:sldId id="481" r:id="rId20"/>
    <p:sldId id="482" r:id="rId21"/>
    <p:sldId id="507" r:id="rId22"/>
    <p:sldId id="584" r:id="rId23"/>
    <p:sldId id="512" r:id="rId24"/>
    <p:sldId id="692" r:id="rId25"/>
    <p:sldId id="513" r:id="rId26"/>
    <p:sldId id="588" r:id="rId27"/>
    <p:sldId id="520" r:id="rId28"/>
    <p:sldId id="519" r:id="rId29"/>
    <p:sldId id="518" r:id="rId30"/>
    <p:sldId id="571" r:id="rId31"/>
    <p:sldId id="825" r:id="rId32"/>
    <p:sldId id="824" r:id="rId33"/>
    <p:sldId id="843" r:id="rId34"/>
    <p:sldId id="812" r:id="rId35"/>
    <p:sldId id="835" r:id="rId36"/>
    <p:sldId id="837" r:id="rId37"/>
    <p:sldId id="838" r:id="rId38"/>
    <p:sldId id="648" r:id="rId39"/>
    <p:sldId id="642" r:id="rId40"/>
    <p:sldId id="796" r:id="rId41"/>
    <p:sldId id="539" r:id="rId42"/>
    <p:sldId id="830" r:id="rId43"/>
    <p:sldId id="488" r:id="rId44"/>
    <p:sldId id="799" r:id="rId45"/>
    <p:sldId id="840" r:id="rId46"/>
    <p:sldId id="820" r:id="rId47"/>
    <p:sldId id="797" r:id="rId48"/>
    <p:sldId id="492" r:id="rId49"/>
    <p:sldId id="839" r:id="rId50"/>
    <p:sldId id="831" r:id="rId51"/>
    <p:sldId id="826" r:id="rId52"/>
    <p:sldId id="841" r:id="rId53"/>
    <p:sldId id="842" r:id="rId54"/>
  </p:sldIdLst>
  <p:sldSz cx="12192000" cy="6858000"/>
  <p:notesSz cx="9928225" cy="6797675"/>
  <p:custDataLst>
    <p:tags r:id="rId57"/>
  </p:custDataLst>
  <p:defaultTex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pos="7" userDrawn="1">
          <p15:clr>
            <a:srgbClr val="A4A3A4"/>
          </p15:clr>
        </p15:guide>
        <p15:guide id="3" pos="529" userDrawn="1">
          <p15:clr>
            <a:srgbClr val="A4A3A4"/>
          </p15:clr>
        </p15:guide>
        <p15:guide id="4" pos="7151" userDrawn="1">
          <p15:clr>
            <a:srgbClr val="A4A3A4"/>
          </p15:clr>
        </p15:guide>
        <p15:guide id="5" orient="horz" pos="346"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00"/>
    <a:srgbClr val="C82600"/>
    <a:srgbClr val="FFFFFF"/>
    <a:srgbClr val="FFD4C1"/>
    <a:srgbClr val="C8161D"/>
    <a:srgbClr val="FFFFF5"/>
    <a:srgbClr val="A9040B"/>
    <a:srgbClr val="F32A32"/>
    <a:srgbClr val="FF9B9B"/>
    <a:srgbClr val="FFD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1" autoAdjust="0"/>
    <p:restoredTop sz="96057" autoAdjust="0"/>
  </p:normalViewPr>
  <p:slideViewPr>
    <p:cSldViewPr snapToGrid="0">
      <p:cViewPr varScale="1">
        <p:scale>
          <a:sx n="67" d="100"/>
          <a:sy n="67" d="100"/>
        </p:scale>
        <p:origin x="428" y="52"/>
      </p:cViewPr>
      <p:guideLst>
        <p:guide pos="7"/>
        <p:guide pos="529"/>
        <p:guide pos="7151"/>
        <p:guide orient="horz" pos="34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p:cViewPr varScale="1">
        <p:scale>
          <a:sx n="89" d="100"/>
          <a:sy n="89" d="100"/>
        </p:scale>
        <p:origin x="2202" y="90"/>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1978年</c:v>
                </c:pt>
              </c:strCache>
            </c:strRef>
          </c:tx>
          <c:spPr>
            <a:solidFill>
              <a:srgbClr val="C00000"/>
            </a:solidFill>
            <a:ln>
              <a:noFill/>
            </a:ln>
            <a:effectLst>
              <a:outerShdw blurRad="57150" dist="19050" dir="5400000" algn="ctr" rotWithShape="0">
                <a:srgbClr val="000000">
                  <a:alpha val="63000"/>
                </a:srgbClr>
              </a:outerShdw>
            </a:effectLst>
          </c:spPr>
          <c:invertIfNegative val="0"/>
          <c:dLbls>
            <c:dLbl>
              <c:idx val="0"/>
              <c:layout>
                <c:manualLayout>
                  <c:x val="0.19281101115605162"/>
                  <c:y val="1.217933057316457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454-4A05-95F0-0DC6384C42A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effectLst/>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农村贫困发生率</c:v>
                </c:pt>
              </c:strCache>
            </c:strRef>
          </c:cat>
          <c:val>
            <c:numRef>
              <c:f>Sheet1!$B$2</c:f>
              <c:numCache>
                <c:formatCode>0.00%</c:formatCode>
                <c:ptCount val="1"/>
                <c:pt idx="0">
                  <c:v>0.97499999999999998</c:v>
                </c:pt>
              </c:numCache>
            </c:numRef>
          </c:val>
          <c:extLst xmlns:c16r2="http://schemas.microsoft.com/office/drawing/2015/06/chart">
            <c:ext xmlns:c16="http://schemas.microsoft.com/office/drawing/2014/chart" uri="{C3380CC4-5D6E-409C-BE32-E72D297353CC}">
              <c16:uniqueId val="{00000000-E6B8-4D87-AE79-7E73DF084077}"/>
            </c:ext>
          </c:extLst>
        </c:ser>
        <c:ser>
          <c:idx val="1"/>
          <c:order val="1"/>
          <c:tx>
            <c:strRef>
              <c:f>Sheet1!$C$1</c:f>
              <c:strCache>
                <c:ptCount val="1"/>
                <c:pt idx="0">
                  <c:v>2017年</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4415776535031897E-2"/>
                  <c:y val="-1.1164257388280158E-16"/>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F4E-44E8-9A4A-A0DD6568729E}"/>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0">
                <a:spAutoFit/>
              </a:bodyPr>
              <a:lstStyle/>
              <a:p>
                <a:pPr algn="ctr">
                  <a:defRPr lang="zh-CN" altLang="en-US" sz="2000" b="1" i="0" u="none" strike="noStrike" kern="1200" baseline="0">
                    <a:solidFill>
                      <a:schemeClr val="tx1">
                        <a:lumMod val="75000"/>
                        <a:lumOff val="25000"/>
                      </a:schemeClr>
                    </a:solidFill>
                    <a:effectLst/>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农村贫困发生率</c:v>
                </c:pt>
              </c:strCache>
            </c:strRef>
          </c:cat>
          <c:val>
            <c:numRef>
              <c:f>Sheet1!$C$2</c:f>
              <c:numCache>
                <c:formatCode>0.00%</c:formatCode>
                <c:ptCount val="1"/>
                <c:pt idx="0">
                  <c:v>3.1E-2</c:v>
                </c:pt>
              </c:numCache>
            </c:numRef>
          </c:val>
          <c:extLst xmlns:c16r2="http://schemas.microsoft.com/office/drawing/2015/06/chart">
            <c:ext xmlns:c16="http://schemas.microsoft.com/office/drawing/2014/chart" uri="{C3380CC4-5D6E-409C-BE32-E72D297353CC}">
              <c16:uniqueId val="{00000001-E6B8-4D87-AE79-7E73DF084077}"/>
            </c:ext>
          </c:extLst>
        </c:ser>
        <c:dLbls>
          <c:showLegendKey val="0"/>
          <c:showVal val="0"/>
          <c:showCatName val="0"/>
          <c:showSerName val="0"/>
          <c:showPercent val="0"/>
          <c:showBubbleSize val="0"/>
        </c:dLbls>
        <c:gapWidth val="100"/>
        <c:overlap val="-24"/>
        <c:axId val="475713320"/>
        <c:axId val="475711360"/>
      </c:barChart>
      <c:catAx>
        <c:axId val="475713320"/>
        <c:scaling>
          <c:orientation val="minMax"/>
        </c:scaling>
        <c:delete val="1"/>
        <c:axPos val="b"/>
        <c:numFmt formatCode="General" sourceLinked="1"/>
        <c:majorTickMark val="none"/>
        <c:minorTickMark val="none"/>
        <c:tickLblPos val="nextTo"/>
        <c:crossAx val="475711360"/>
        <c:crosses val="autoZero"/>
        <c:auto val="1"/>
        <c:lblAlgn val="ctr"/>
        <c:lblOffset val="100"/>
        <c:noMultiLvlLbl val="0"/>
      </c:catAx>
      <c:valAx>
        <c:axId val="4757113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475713320"/>
        <c:crosses val="autoZero"/>
        <c:crossBetween val="between"/>
      </c:valAx>
      <c:spPr>
        <a:noFill/>
        <a:ln>
          <a:noFill/>
        </a:ln>
        <a:effectLst/>
      </c:spPr>
    </c:plotArea>
    <c:legend>
      <c:legendPos val="b"/>
      <c:layout>
        <c:manualLayout>
          <c:xMode val="edge"/>
          <c:yMode val="edge"/>
          <c:x val="8.5516912004454118E-2"/>
          <c:y val="0.90223187719801579"/>
          <c:w val="0.89023308437741311"/>
          <c:h val="8.155037420007338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623697" y="1"/>
            <a:ext cx="4302231" cy="341064"/>
          </a:xfrm>
          <a:prstGeom prst="rect">
            <a:avLst/>
          </a:prstGeom>
        </p:spPr>
        <p:txBody>
          <a:bodyPr vert="horz" lIns="91440" tIns="45720" rIns="91440" bIns="45720" rtlCol="0"/>
          <a:lstStyle>
            <a:lvl1pPr algn="r">
              <a:defRPr sz="1200"/>
            </a:lvl1pPr>
          </a:lstStyle>
          <a:p>
            <a:fld id="{7B975E6A-DA91-4EC9-A432-4E0CA22F4413}" type="datetimeFigureOut">
              <a:rPr lang="zh-CN" altLang="en-US" smtClean="0"/>
              <a:t>2018/11/22</a:t>
            </a:fld>
            <a:endParaRPr lang="zh-CN" altLang="en-US"/>
          </a:p>
        </p:txBody>
      </p:sp>
      <p:sp>
        <p:nvSpPr>
          <p:cNvPr id="4" name="页脚占位符 3"/>
          <p:cNvSpPr>
            <a:spLocks noGrp="1"/>
          </p:cNvSpPr>
          <p:nvPr>
            <p:ph type="ftr" sz="quarter" idx="2"/>
          </p:nvPr>
        </p:nvSpPr>
        <p:spPr>
          <a:xfrm>
            <a:off x="0" y="6456612"/>
            <a:ext cx="4302231" cy="34106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238248" y="6115549"/>
            <a:ext cx="4302231" cy="341063"/>
          </a:xfrm>
          <a:prstGeom prst="rect">
            <a:avLst/>
          </a:prstGeom>
        </p:spPr>
        <p:txBody>
          <a:bodyPr vert="horz" lIns="91440" tIns="45720" rIns="91440" bIns="45720" rtlCol="0" anchor="b"/>
          <a:lstStyle>
            <a:lvl1pPr algn="r">
              <a:defRPr sz="1200"/>
            </a:lvl1pPr>
          </a:lstStyle>
          <a:p>
            <a:fld id="{D159E5F3-F4D9-46F1-A724-09510E7CD088}" type="slidenum">
              <a:rPr lang="zh-CN" altLang="en-US" smtClean="0"/>
              <a:t>‹#›</a:t>
            </a:fld>
            <a:endParaRPr lang="zh-CN" altLang="en-US"/>
          </a:p>
        </p:txBody>
      </p:sp>
    </p:spTree>
    <p:extLst>
      <p:ext uri="{BB962C8B-B14F-4D97-AF65-F5344CB8AC3E}">
        <p14:creationId xmlns:p14="http://schemas.microsoft.com/office/powerpoint/2010/main" val="14742170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231" cy="33988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3697" y="0"/>
            <a:ext cx="4302231" cy="339884"/>
          </a:xfrm>
          <a:prstGeom prst="rect">
            <a:avLst/>
          </a:prstGeom>
        </p:spPr>
        <p:txBody>
          <a:bodyPr vert="horz" lIns="91440" tIns="45720" rIns="91440" bIns="45720" rtlCol="0"/>
          <a:lstStyle>
            <a:lvl1pPr algn="r">
              <a:defRPr sz="1200"/>
            </a:lvl1pPr>
          </a:lstStyle>
          <a:p>
            <a:fld id="{6593CC7B-F96E-4B2C-992B-B794D87698E3}" type="datetimeFigureOut">
              <a:rPr lang="zh-CN" altLang="en-US" smtClean="0"/>
              <a:pPr/>
              <a:t>2018/11/22</a:t>
            </a:fld>
            <a:endParaRPr lang="zh-CN" altLang="en-US"/>
          </a:p>
        </p:txBody>
      </p:sp>
      <p:sp>
        <p:nvSpPr>
          <p:cNvPr id="4" name="幻灯片图像占位符 3"/>
          <p:cNvSpPr>
            <a:spLocks noGrp="1" noRot="1" noChangeAspect="1"/>
          </p:cNvSpPr>
          <p:nvPr>
            <p:ph type="sldImg" idx="2"/>
          </p:nvPr>
        </p:nvSpPr>
        <p:spPr>
          <a:xfrm>
            <a:off x="2697163" y="509588"/>
            <a:ext cx="4533900" cy="25495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28896"/>
            <a:ext cx="7942580" cy="30589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6612"/>
            <a:ext cx="4302231" cy="33988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3697" y="6456612"/>
            <a:ext cx="4302231" cy="339884"/>
          </a:xfrm>
          <a:prstGeom prst="rect">
            <a:avLst/>
          </a:prstGeom>
        </p:spPr>
        <p:txBody>
          <a:bodyPr vert="horz" lIns="91440" tIns="45720" rIns="91440" bIns="45720" rtlCol="0" anchor="b"/>
          <a:lstStyle>
            <a:lvl1pPr algn="r">
              <a:defRPr sz="1200"/>
            </a:lvl1pPr>
          </a:lstStyle>
          <a:p>
            <a:fld id="{00B1FB53-074E-453F-8BCF-006D7CFC3CA0}" type="slidenum">
              <a:rPr lang="zh-CN" altLang="en-US" smtClean="0"/>
              <a:pPr/>
              <a:t>‹#›</a:t>
            </a:fld>
            <a:endParaRPr lang="zh-CN" altLang="en-US"/>
          </a:p>
        </p:txBody>
      </p:sp>
    </p:spTree>
    <p:extLst>
      <p:ext uri="{BB962C8B-B14F-4D97-AF65-F5344CB8AC3E}">
        <p14:creationId xmlns:p14="http://schemas.microsoft.com/office/powerpoint/2010/main" val="3678433651"/>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1</a:t>
            </a:fld>
            <a:endParaRPr lang="zh-CN" altLang="en-US"/>
          </a:p>
        </p:txBody>
      </p:sp>
    </p:spTree>
    <p:extLst>
      <p:ext uri="{BB962C8B-B14F-4D97-AF65-F5344CB8AC3E}">
        <p14:creationId xmlns:p14="http://schemas.microsoft.com/office/powerpoint/2010/main" val="3824191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b="1"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19</a:t>
            </a:fld>
            <a:endParaRPr lang="zh-CN" altLang="en-US"/>
          </a:p>
        </p:txBody>
      </p:sp>
    </p:spTree>
    <p:extLst>
      <p:ext uri="{BB962C8B-B14F-4D97-AF65-F5344CB8AC3E}">
        <p14:creationId xmlns:p14="http://schemas.microsoft.com/office/powerpoint/2010/main" val="258487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20</a:t>
            </a:fld>
            <a:endParaRPr lang="zh-CN" altLang="en-US"/>
          </a:p>
        </p:txBody>
      </p:sp>
    </p:spTree>
    <p:extLst>
      <p:ext uri="{BB962C8B-B14F-4D97-AF65-F5344CB8AC3E}">
        <p14:creationId xmlns:p14="http://schemas.microsoft.com/office/powerpoint/2010/main" val="1828648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21</a:t>
            </a:fld>
            <a:endParaRPr lang="zh-CN" altLang="en-US"/>
          </a:p>
        </p:txBody>
      </p:sp>
    </p:spTree>
    <p:extLst>
      <p:ext uri="{BB962C8B-B14F-4D97-AF65-F5344CB8AC3E}">
        <p14:creationId xmlns:p14="http://schemas.microsoft.com/office/powerpoint/2010/main" val="186878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zh-CN" sz="1200" b="1"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22</a:t>
            </a:fld>
            <a:endParaRPr lang="zh-CN" altLang="en-US"/>
          </a:p>
        </p:txBody>
      </p:sp>
    </p:spTree>
    <p:extLst>
      <p:ext uri="{BB962C8B-B14F-4D97-AF65-F5344CB8AC3E}">
        <p14:creationId xmlns:p14="http://schemas.microsoft.com/office/powerpoint/2010/main" val="2768838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23</a:t>
            </a:fld>
            <a:endParaRPr lang="zh-CN" altLang="en-US"/>
          </a:p>
        </p:txBody>
      </p:sp>
    </p:spTree>
    <p:extLst>
      <p:ext uri="{BB962C8B-B14F-4D97-AF65-F5344CB8AC3E}">
        <p14:creationId xmlns:p14="http://schemas.microsoft.com/office/powerpoint/2010/main" val="2375189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25</a:t>
            </a:fld>
            <a:endParaRPr lang="zh-CN" altLang="en-US"/>
          </a:p>
        </p:txBody>
      </p:sp>
    </p:spTree>
    <p:extLst>
      <p:ext uri="{BB962C8B-B14F-4D97-AF65-F5344CB8AC3E}">
        <p14:creationId xmlns:p14="http://schemas.microsoft.com/office/powerpoint/2010/main" val="3068084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26</a:t>
            </a:fld>
            <a:endParaRPr lang="zh-CN" altLang="en-US"/>
          </a:p>
        </p:txBody>
      </p:sp>
    </p:spTree>
    <p:extLst>
      <p:ext uri="{BB962C8B-B14F-4D97-AF65-F5344CB8AC3E}">
        <p14:creationId xmlns:p14="http://schemas.microsoft.com/office/powerpoint/2010/main" val="3926473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27</a:t>
            </a:fld>
            <a:endParaRPr lang="zh-CN" altLang="en-US"/>
          </a:p>
        </p:txBody>
      </p:sp>
    </p:spTree>
    <p:extLst>
      <p:ext uri="{BB962C8B-B14F-4D97-AF65-F5344CB8AC3E}">
        <p14:creationId xmlns:p14="http://schemas.microsoft.com/office/powerpoint/2010/main" val="650414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28</a:t>
            </a:fld>
            <a:endParaRPr lang="zh-CN" altLang="en-US"/>
          </a:p>
        </p:txBody>
      </p:sp>
    </p:spTree>
    <p:extLst>
      <p:ext uri="{BB962C8B-B14F-4D97-AF65-F5344CB8AC3E}">
        <p14:creationId xmlns:p14="http://schemas.microsoft.com/office/powerpoint/2010/main" val="1884518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29</a:t>
            </a:fld>
            <a:endParaRPr lang="zh-CN" altLang="en-US"/>
          </a:p>
        </p:txBody>
      </p:sp>
    </p:spTree>
    <p:extLst>
      <p:ext uri="{BB962C8B-B14F-4D97-AF65-F5344CB8AC3E}">
        <p14:creationId xmlns:p14="http://schemas.microsoft.com/office/powerpoint/2010/main" val="3450785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4</a:t>
            </a:fld>
            <a:endParaRPr lang="zh-CN" altLang="en-US"/>
          </a:p>
        </p:txBody>
      </p:sp>
    </p:spTree>
    <p:extLst>
      <p:ext uri="{BB962C8B-B14F-4D97-AF65-F5344CB8AC3E}">
        <p14:creationId xmlns:p14="http://schemas.microsoft.com/office/powerpoint/2010/main" val="963986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30</a:t>
            </a:fld>
            <a:endParaRPr lang="zh-CN" altLang="en-US"/>
          </a:p>
        </p:txBody>
      </p:sp>
    </p:spTree>
    <p:extLst>
      <p:ext uri="{BB962C8B-B14F-4D97-AF65-F5344CB8AC3E}">
        <p14:creationId xmlns:p14="http://schemas.microsoft.com/office/powerpoint/2010/main" val="1528442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32</a:t>
            </a:fld>
            <a:endParaRPr lang="zh-CN" altLang="en-US"/>
          </a:p>
        </p:txBody>
      </p:sp>
    </p:spTree>
    <p:extLst>
      <p:ext uri="{BB962C8B-B14F-4D97-AF65-F5344CB8AC3E}">
        <p14:creationId xmlns:p14="http://schemas.microsoft.com/office/powerpoint/2010/main" val="378369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33</a:t>
            </a:fld>
            <a:endParaRPr lang="zh-CN" altLang="en-US"/>
          </a:p>
        </p:txBody>
      </p:sp>
    </p:spTree>
    <p:extLst>
      <p:ext uri="{BB962C8B-B14F-4D97-AF65-F5344CB8AC3E}">
        <p14:creationId xmlns:p14="http://schemas.microsoft.com/office/powerpoint/2010/main" val="1679378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36</a:t>
            </a:fld>
            <a:endParaRPr lang="zh-CN" altLang="en-US"/>
          </a:p>
        </p:txBody>
      </p:sp>
    </p:spTree>
    <p:extLst>
      <p:ext uri="{BB962C8B-B14F-4D97-AF65-F5344CB8AC3E}">
        <p14:creationId xmlns:p14="http://schemas.microsoft.com/office/powerpoint/2010/main" val="1021230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37</a:t>
            </a:fld>
            <a:endParaRPr lang="zh-CN" altLang="en-US"/>
          </a:p>
        </p:txBody>
      </p:sp>
    </p:spTree>
    <p:extLst>
      <p:ext uri="{BB962C8B-B14F-4D97-AF65-F5344CB8AC3E}">
        <p14:creationId xmlns:p14="http://schemas.microsoft.com/office/powerpoint/2010/main" val="3399559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38</a:t>
            </a:fld>
            <a:endParaRPr lang="zh-CN" altLang="en-US"/>
          </a:p>
        </p:txBody>
      </p:sp>
    </p:spTree>
    <p:extLst>
      <p:ext uri="{BB962C8B-B14F-4D97-AF65-F5344CB8AC3E}">
        <p14:creationId xmlns:p14="http://schemas.microsoft.com/office/powerpoint/2010/main" val="3700761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39</a:t>
            </a:fld>
            <a:endParaRPr lang="zh-CN" altLang="en-US"/>
          </a:p>
        </p:txBody>
      </p:sp>
    </p:spTree>
    <p:extLst>
      <p:ext uri="{BB962C8B-B14F-4D97-AF65-F5344CB8AC3E}">
        <p14:creationId xmlns:p14="http://schemas.microsoft.com/office/powerpoint/2010/main" val="1085200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41</a:t>
            </a:fld>
            <a:endParaRPr lang="zh-CN" altLang="en-US"/>
          </a:p>
        </p:txBody>
      </p:sp>
    </p:spTree>
    <p:extLst>
      <p:ext uri="{BB962C8B-B14F-4D97-AF65-F5344CB8AC3E}">
        <p14:creationId xmlns:p14="http://schemas.microsoft.com/office/powerpoint/2010/main" val="752769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0B1FB53-074E-453F-8BCF-006D7CFC3CA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3292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43</a:t>
            </a:fld>
            <a:endParaRPr lang="zh-CN" altLang="en-US"/>
          </a:p>
        </p:txBody>
      </p:sp>
    </p:spTree>
    <p:extLst>
      <p:ext uri="{BB962C8B-B14F-4D97-AF65-F5344CB8AC3E}">
        <p14:creationId xmlns:p14="http://schemas.microsoft.com/office/powerpoint/2010/main" val="129480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622997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0B1FB53-074E-453F-8BCF-006D7CFC3CA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1893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0B1FB53-074E-453F-8BCF-006D7CFC3CA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6245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b="1"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0B1FB53-074E-453F-8BCF-006D7CFC3CA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7585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48</a:t>
            </a:fld>
            <a:endParaRPr lang="zh-CN" altLang="en-US"/>
          </a:p>
        </p:txBody>
      </p:sp>
    </p:spTree>
    <p:extLst>
      <p:ext uri="{BB962C8B-B14F-4D97-AF65-F5344CB8AC3E}">
        <p14:creationId xmlns:p14="http://schemas.microsoft.com/office/powerpoint/2010/main" val="3307888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0B1FB53-074E-453F-8BCF-006D7CFC3CA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1054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50</a:t>
            </a:fld>
            <a:endParaRPr lang="zh-CN" altLang="en-US"/>
          </a:p>
        </p:txBody>
      </p:sp>
    </p:spTree>
    <p:extLst>
      <p:ext uri="{BB962C8B-B14F-4D97-AF65-F5344CB8AC3E}">
        <p14:creationId xmlns:p14="http://schemas.microsoft.com/office/powerpoint/2010/main" val="2536359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51</a:t>
            </a:fld>
            <a:endParaRPr lang="zh-CN" altLang="en-US"/>
          </a:p>
        </p:txBody>
      </p:sp>
    </p:spTree>
    <p:extLst>
      <p:ext uri="{BB962C8B-B14F-4D97-AF65-F5344CB8AC3E}">
        <p14:creationId xmlns:p14="http://schemas.microsoft.com/office/powerpoint/2010/main" val="1479534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52</a:t>
            </a:fld>
            <a:endParaRPr lang="zh-CN" altLang="en-US"/>
          </a:p>
        </p:txBody>
      </p:sp>
    </p:spTree>
    <p:extLst>
      <p:ext uri="{BB962C8B-B14F-4D97-AF65-F5344CB8AC3E}">
        <p14:creationId xmlns:p14="http://schemas.microsoft.com/office/powerpoint/2010/main" val="239376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8</a:t>
            </a:fld>
            <a:endParaRPr lang="zh-CN" altLang="en-US"/>
          </a:p>
        </p:txBody>
      </p:sp>
    </p:spTree>
    <p:extLst>
      <p:ext uri="{BB962C8B-B14F-4D97-AF65-F5344CB8AC3E}">
        <p14:creationId xmlns:p14="http://schemas.microsoft.com/office/powerpoint/2010/main" val="109720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9</a:t>
            </a:fld>
            <a:endParaRPr lang="zh-CN" altLang="en-US"/>
          </a:p>
        </p:txBody>
      </p:sp>
    </p:spTree>
    <p:extLst>
      <p:ext uri="{BB962C8B-B14F-4D97-AF65-F5344CB8AC3E}">
        <p14:creationId xmlns:p14="http://schemas.microsoft.com/office/powerpoint/2010/main" val="3669821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11</a:t>
            </a:fld>
            <a:endParaRPr lang="zh-CN" altLang="en-US"/>
          </a:p>
        </p:txBody>
      </p:sp>
    </p:spTree>
    <p:extLst>
      <p:ext uri="{BB962C8B-B14F-4D97-AF65-F5344CB8AC3E}">
        <p14:creationId xmlns:p14="http://schemas.microsoft.com/office/powerpoint/2010/main" val="1012408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12</a:t>
            </a:fld>
            <a:endParaRPr lang="zh-CN" altLang="en-US"/>
          </a:p>
        </p:txBody>
      </p:sp>
    </p:spTree>
    <p:extLst>
      <p:ext uri="{BB962C8B-B14F-4D97-AF65-F5344CB8AC3E}">
        <p14:creationId xmlns:p14="http://schemas.microsoft.com/office/powerpoint/2010/main" val="1326946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16</a:t>
            </a:fld>
            <a:endParaRPr lang="zh-CN" altLang="en-US"/>
          </a:p>
        </p:txBody>
      </p:sp>
    </p:spTree>
    <p:extLst>
      <p:ext uri="{BB962C8B-B14F-4D97-AF65-F5344CB8AC3E}">
        <p14:creationId xmlns:p14="http://schemas.microsoft.com/office/powerpoint/2010/main" val="292489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17</a:t>
            </a:fld>
            <a:endParaRPr lang="zh-CN" altLang="en-US"/>
          </a:p>
        </p:txBody>
      </p:sp>
    </p:spTree>
    <p:extLst>
      <p:ext uri="{BB962C8B-B14F-4D97-AF65-F5344CB8AC3E}">
        <p14:creationId xmlns:p14="http://schemas.microsoft.com/office/powerpoint/2010/main" val="3770138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170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086567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页">
    <p:bg>
      <p:bgPr>
        <a:solidFill>
          <a:srgbClr val="FFFFF5"/>
        </a:solidFill>
        <a:effectLst/>
      </p:bgPr>
    </p:bg>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41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页">
    <p:bg>
      <p:bgPr>
        <a:solidFill>
          <a:srgbClr val="FFFFF5"/>
        </a:solidFill>
        <a:effectLst/>
      </p:bgPr>
    </p:bg>
    <p:spTree>
      <p:nvGrpSpPr>
        <p:cNvPr id="1" name=""/>
        <p:cNvGrpSpPr/>
        <p:nvPr/>
      </p:nvGrpSpPr>
      <p:grpSpPr>
        <a:xfrm>
          <a:off x="0" y="0"/>
          <a:ext cx="0" cy="0"/>
          <a:chOff x="0" y="0"/>
          <a:chExt cx="0" cy="0"/>
        </a:xfrm>
      </p:grpSpPr>
      <p:pic>
        <p:nvPicPr>
          <p:cNvPr id="3"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189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B05CA5E-C216-4C11-9641-92A3DACFE7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pic>
        <p:nvPicPr>
          <p:cNvPr id="9" name="图片 36">
            <a:extLst>
              <a:ext uri="{FF2B5EF4-FFF2-40B4-BE49-F238E27FC236}">
                <a16:creationId xmlns:a16="http://schemas.microsoft.com/office/drawing/2014/main" xmlns="" id="{A26DF16D-67FA-45CA-BCC2-970FABACAAC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a:extLst>
              <a:ext uri="{FF2B5EF4-FFF2-40B4-BE49-F238E27FC236}">
                <a16:creationId xmlns:a16="http://schemas.microsoft.com/office/drawing/2014/main" xmlns="" id="{C07E110B-A8CF-4887-B383-ADE6D5509A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287713"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681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第一章">
    <p:bg>
      <p:bgPr>
        <a:solidFill>
          <a:srgbClr val="FFFFF5"/>
        </a:solidFill>
        <a:effectLst/>
      </p:bgPr>
    </p:bg>
    <p:spTree>
      <p:nvGrpSpPr>
        <p:cNvPr id="1" name=""/>
        <p:cNvGrpSpPr/>
        <p:nvPr/>
      </p:nvGrpSpPr>
      <p:grpSpPr>
        <a:xfrm>
          <a:off x="0" y="0"/>
          <a:ext cx="0" cy="0"/>
          <a:chOff x="0" y="0"/>
          <a:chExt cx="0" cy="0"/>
        </a:xfrm>
      </p:grpSpPr>
      <p:sp>
        <p:nvSpPr>
          <p:cNvPr id="3" name="文本框 27">
            <a:extLst>
              <a:ext uri="{FF2B5EF4-FFF2-40B4-BE49-F238E27FC236}">
                <a16:creationId xmlns:a16="http://schemas.microsoft.com/office/drawing/2014/main" xmlns="" id="{8881B356-7B77-483D-88B6-0A765BFAE7AA}"/>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5" name="直接连接符 4">
            <a:extLst>
              <a:ext uri="{FF2B5EF4-FFF2-40B4-BE49-F238E27FC236}">
                <a16:creationId xmlns:a16="http://schemas.microsoft.com/office/drawing/2014/main" xmlns="" id="{F75E37DD-AF44-4C5E-82C9-2C53B78CB0BE}"/>
              </a:ext>
            </a:extLst>
          </p:cNvPr>
          <p:cNvCxnSpPr>
            <a:cxnSpLocks/>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2">
            <a:extLst>
              <a:ext uri="{FF2B5EF4-FFF2-40B4-BE49-F238E27FC236}">
                <a16:creationId xmlns:a16="http://schemas.microsoft.com/office/drawing/2014/main" xmlns="" id="{F191129E-E81C-45B7-AFCB-D58220061B18}"/>
              </a:ext>
            </a:extLst>
          </p:cNvPr>
          <p:cNvSpPr txBox="1">
            <a:spLocks noChangeArrowheads="1"/>
          </p:cNvSpPr>
          <p:nvPr userDrawn="1"/>
        </p:nvSpPr>
        <p:spPr bwMode="auto">
          <a:xfrm>
            <a:off x="263352" y="104386"/>
            <a:ext cx="4736160"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一、我国社会主要矛盾的变化反映了时代和实践要求</a:t>
            </a:r>
          </a:p>
        </p:txBody>
      </p:sp>
      <p:cxnSp>
        <p:nvCxnSpPr>
          <p:cNvPr id="8" name="直接箭头连接符 79">
            <a:extLst>
              <a:ext uri="{FF2B5EF4-FFF2-40B4-BE49-F238E27FC236}">
                <a16:creationId xmlns:a16="http://schemas.microsoft.com/office/drawing/2014/main" xmlns="" id="{9A7D0C41-5E7E-4449-8E5C-398DFA616F28}"/>
              </a:ext>
            </a:extLst>
          </p:cNvPr>
          <p:cNvCxnSpPr>
            <a:cxnSpLocks/>
          </p:cNvCxnSpPr>
          <p:nvPr userDrawn="1"/>
        </p:nvCxnSpPr>
        <p:spPr bwMode="auto">
          <a:xfrm>
            <a:off x="4990085" y="258274"/>
            <a:ext cx="6876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xmlns="" id="{44A8A9AA-7E2C-42DF-A101-4E0D897F83D4}"/>
              </a:ext>
            </a:extLst>
          </p:cNvPr>
          <p:cNvSpPr>
            <a:spLocks noChangeArrowheads="1"/>
          </p:cNvSpPr>
          <p:nvPr userDrawn="1"/>
        </p:nvSpPr>
        <p:spPr bwMode="auto">
          <a:xfrm>
            <a:off x="11053584" y="6423824"/>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第六讲</a:t>
            </a:r>
            <a:endParaRPr lang="zh-CN" altLang="en-US" sz="1400" dirty="0">
              <a:solidFill>
                <a:srgbClr val="C00000"/>
              </a:solidFill>
            </a:endParaRPr>
          </a:p>
        </p:txBody>
      </p:sp>
    </p:spTree>
    <p:extLst>
      <p:ext uri="{BB962C8B-B14F-4D97-AF65-F5344CB8AC3E}">
        <p14:creationId xmlns:p14="http://schemas.microsoft.com/office/powerpoint/2010/main" val="896284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第二章">
    <p:bg>
      <p:bgPr>
        <a:solidFill>
          <a:srgbClr val="FFFFF5"/>
        </a:solidFill>
        <a:effectLst/>
      </p:bgPr>
    </p:bg>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xmlns="" id="{F191129E-E81C-45B7-AFCB-D58220061B18}"/>
              </a:ext>
            </a:extLst>
          </p:cNvPr>
          <p:cNvSpPr txBox="1">
            <a:spLocks noChangeArrowheads="1"/>
          </p:cNvSpPr>
          <p:nvPr userDrawn="1"/>
        </p:nvSpPr>
        <p:spPr bwMode="auto">
          <a:xfrm>
            <a:off x="263352" y="104386"/>
            <a:ext cx="3554504"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二、我国社会主要矛盾变化的主要依据</a:t>
            </a:r>
          </a:p>
        </p:txBody>
      </p:sp>
      <p:sp>
        <p:nvSpPr>
          <p:cNvPr id="10" name="文本框 27">
            <a:extLst>
              <a:ext uri="{FF2B5EF4-FFF2-40B4-BE49-F238E27FC236}">
                <a16:creationId xmlns:a16="http://schemas.microsoft.com/office/drawing/2014/main" xmlns="" id="{BB252E2E-6B20-4787-B73C-94AEB31F5FD9}"/>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12" name="直接连接符 11">
            <a:extLst>
              <a:ext uri="{FF2B5EF4-FFF2-40B4-BE49-F238E27FC236}">
                <a16:creationId xmlns:a16="http://schemas.microsoft.com/office/drawing/2014/main" xmlns="" id="{F52D0FD2-1E2B-4DCE-BE02-301216579CEA}"/>
              </a:ext>
            </a:extLst>
          </p:cNvPr>
          <p:cNvCxnSpPr>
            <a:cxnSpLocks/>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79">
            <a:extLst>
              <a:ext uri="{FF2B5EF4-FFF2-40B4-BE49-F238E27FC236}">
                <a16:creationId xmlns:a16="http://schemas.microsoft.com/office/drawing/2014/main" xmlns="" id="{72B35720-A09F-4642-BDCC-BDF490238181}"/>
              </a:ext>
            </a:extLst>
          </p:cNvPr>
          <p:cNvCxnSpPr>
            <a:cxnSpLocks/>
          </p:cNvCxnSpPr>
          <p:nvPr userDrawn="1"/>
        </p:nvCxnSpPr>
        <p:spPr bwMode="auto">
          <a:xfrm>
            <a:off x="3849445" y="258274"/>
            <a:ext cx="8028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xmlns="" id="{44A8A9AA-7E2C-42DF-A101-4E0D897F83D4}"/>
              </a:ext>
            </a:extLst>
          </p:cNvPr>
          <p:cNvSpPr>
            <a:spLocks noChangeArrowheads="1"/>
          </p:cNvSpPr>
          <p:nvPr userDrawn="1"/>
        </p:nvSpPr>
        <p:spPr bwMode="auto">
          <a:xfrm>
            <a:off x="11053584" y="6423824"/>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第六讲</a:t>
            </a:r>
            <a:endParaRPr lang="zh-CN" altLang="en-US" sz="1400" dirty="0">
              <a:solidFill>
                <a:srgbClr val="C00000"/>
              </a:solidFill>
            </a:endParaRPr>
          </a:p>
        </p:txBody>
      </p:sp>
    </p:spTree>
    <p:extLst>
      <p:ext uri="{BB962C8B-B14F-4D97-AF65-F5344CB8AC3E}">
        <p14:creationId xmlns:p14="http://schemas.microsoft.com/office/powerpoint/2010/main" val="2089127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第三章">
    <p:bg>
      <p:bgPr>
        <a:solidFill>
          <a:srgbClr val="FFFFF5"/>
        </a:solidFill>
        <a:effectLst/>
      </p:bgPr>
    </p:bg>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xmlns="" id="{F191129E-E81C-45B7-AFCB-D58220061B18}"/>
              </a:ext>
            </a:extLst>
          </p:cNvPr>
          <p:cNvSpPr txBox="1">
            <a:spLocks noChangeArrowheads="1"/>
          </p:cNvSpPr>
          <p:nvPr userDrawn="1"/>
        </p:nvSpPr>
        <p:spPr bwMode="auto">
          <a:xfrm>
            <a:off x="263352" y="104386"/>
            <a:ext cx="3469662"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三、我国社会主要矛盾变化的实践要求</a:t>
            </a:r>
          </a:p>
        </p:txBody>
      </p:sp>
      <p:sp>
        <p:nvSpPr>
          <p:cNvPr id="10" name="文本框 27">
            <a:extLst>
              <a:ext uri="{FF2B5EF4-FFF2-40B4-BE49-F238E27FC236}">
                <a16:creationId xmlns:a16="http://schemas.microsoft.com/office/drawing/2014/main" xmlns="" id="{C8D5BF5C-B5B2-406A-B7C4-59BB2728BF96}"/>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12" name="直接连接符 11">
            <a:extLst>
              <a:ext uri="{FF2B5EF4-FFF2-40B4-BE49-F238E27FC236}">
                <a16:creationId xmlns:a16="http://schemas.microsoft.com/office/drawing/2014/main" xmlns="" id="{83E3E6E3-6951-425C-9825-F7E03EDE3E11}"/>
              </a:ext>
            </a:extLst>
          </p:cNvPr>
          <p:cNvCxnSpPr>
            <a:cxnSpLocks/>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79">
            <a:extLst>
              <a:ext uri="{FF2B5EF4-FFF2-40B4-BE49-F238E27FC236}">
                <a16:creationId xmlns:a16="http://schemas.microsoft.com/office/drawing/2014/main" xmlns="" id="{24924DD7-58DD-4C4D-BB4C-28C3BE898F61}"/>
              </a:ext>
            </a:extLst>
          </p:cNvPr>
          <p:cNvCxnSpPr>
            <a:cxnSpLocks/>
            <a:stCxn id="7" idx="3"/>
          </p:cNvCxnSpPr>
          <p:nvPr userDrawn="1"/>
        </p:nvCxnSpPr>
        <p:spPr bwMode="auto">
          <a:xfrm>
            <a:off x="3733014" y="258274"/>
            <a:ext cx="8127276"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xmlns="" id="{44A8A9AA-7E2C-42DF-A101-4E0D897F83D4}"/>
              </a:ext>
            </a:extLst>
          </p:cNvPr>
          <p:cNvSpPr>
            <a:spLocks noChangeArrowheads="1"/>
          </p:cNvSpPr>
          <p:nvPr userDrawn="1"/>
        </p:nvSpPr>
        <p:spPr bwMode="auto">
          <a:xfrm>
            <a:off x="11053584" y="6423824"/>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第六讲</a:t>
            </a:r>
            <a:endParaRPr lang="zh-CN" altLang="en-US" sz="1400" dirty="0">
              <a:solidFill>
                <a:srgbClr val="C00000"/>
              </a:solidFill>
            </a:endParaRPr>
          </a:p>
        </p:txBody>
      </p:sp>
    </p:spTree>
    <p:extLst>
      <p:ext uri="{BB962C8B-B14F-4D97-AF65-F5344CB8AC3E}">
        <p14:creationId xmlns:p14="http://schemas.microsoft.com/office/powerpoint/2010/main" val="278751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第四章">
    <p:bg>
      <p:bgPr>
        <a:solidFill>
          <a:srgbClr val="FFFFF5"/>
        </a:solidFill>
        <a:effectLst/>
      </p:bgPr>
    </p:bg>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xmlns="" id="{F191129E-E81C-45B7-AFCB-D58220061B18}"/>
              </a:ext>
            </a:extLst>
          </p:cNvPr>
          <p:cNvSpPr txBox="1">
            <a:spLocks noChangeArrowheads="1"/>
          </p:cNvSpPr>
          <p:nvPr userDrawn="1"/>
        </p:nvSpPr>
        <p:spPr bwMode="auto">
          <a:xfrm>
            <a:off x="263352" y="104386"/>
            <a:ext cx="658050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rgbClr val="262626"/>
                </a:solidFill>
                <a:latin typeface="微软雅黑" panose="020B0503020204020204" pitchFamily="34" charset="-122"/>
                <a:ea typeface="微软雅黑" panose="020B0503020204020204" pitchFamily="34" charset="-122"/>
              </a:rPr>
              <a:t>四、我国社会主要矛盾的变化没有改变对我国社会主义所处历史阶段的判断</a:t>
            </a:r>
          </a:p>
        </p:txBody>
      </p:sp>
      <p:sp>
        <p:nvSpPr>
          <p:cNvPr id="9" name="文本框 27">
            <a:extLst>
              <a:ext uri="{FF2B5EF4-FFF2-40B4-BE49-F238E27FC236}">
                <a16:creationId xmlns:a16="http://schemas.microsoft.com/office/drawing/2014/main" xmlns="" id="{EA7F9BB6-FCB8-4700-A6F4-B869AAF9AF3F}"/>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11" name="矩形 10">
            <a:extLst>
              <a:ext uri="{FF2B5EF4-FFF2-40B4-BE49-F238E27FC236}">
                <a16:creationId xmlns:a16="http://schemas.microsoft.com/office/drawing/2014/main" xmlns="" id="{44A8A9AA-7E2C-42DF-A101-4E0D897F83D4}"/>
              </a:ext>
            </a:extLst>
          </p:cNvPr>
          <p:cNvSpPr>
            <a:spLocks noChangeArrowheads="1"/>
          </p:cNvSpPr>
          <p:nvPr userDrawn="1"/>
        </p:nvSpPr>
        <p:spPr bwMode="auto">
          <a:xfrm>
            <a:off x="11053584" y="6423824"/>
            <a:ext cx="1008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第六讲</a:t>
            </a:r>
            <a:endParaRPr lang="zh-CN" altLang="en-US" sz="1400" dirty="0">
              <a:solidFill>
                <a:srgbClr val="C00000"/>
              </a:solidFill>
            </a:endParaRPr>
          </a:p>
        </p:txBody>
      </p:sp>
      <p:cxnSp>
        <p:nvCxnSpPr>
          <p:cNvPr id="12" name="直接连接符 11">
            <a:extLst>
              <a:ext uri="{FF2B5EF4-FFF2-40B4-BE49-F238E27FC236}">
                <a16:creationId xmlns:a16="http://schemas.microsoft.com/office/drawing/2014/main" xmlns="" id="{4CF0BD6E-E260-488A-98F1-596C43B7BF89}"/>
              </a:ext>
            </a:extLst>
          </p:cNvPr>
          <p:cNvCxnSpPr>
            <a:cxnSpLocks/>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79">
            <a:extLst>
              <a:ext uri="{FF2B5EF4-FFF2-40B4-BE49-F238E27FC236}">
                <a16:creationId xmlns:a16="http://schemas.microsoft.com/office/drawing/2014/main" xmlns="" id="{63DC4CD1-BFE7-4F76-AE1F-61E0112282AE}"/>
              </a:ext>
            </a:extLst>
          </p:cNvPr>
          <p:cNvCxnSpPr>
            <a:cxnSpLocks/>
            <a:stCxn id="7" idx="3"/>
          </p:cNvCxnSpPr>
          <p:nvPr userDrawn="1"/>
        </p:nvCxnSpPr>
        <p:spPr bwMode="auto">
          <a:xfrm>
            <a:off x="6843860" y="258274"/>
            <a:ext cx="5022225"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64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小结">
    <p:bg>
      <p:bgPr>
        <a:solidFill>
          <a:srgbClr val="FFFFF5"/>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C154E938-4A45-4B22-ACA6-B61F649E89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27384"/>
            <a:ext cx="10776520" cy="2873196"/>
          </a:xfrm>
          <a:prstGeom prst="rect">
            <a:avLst/>
          </a:prstGeom>
        </p:spPr>
      </p:pic>
    </p:spTree>
    <p:extLst>
      <p:ext uri="{BB962C8B-B14F-4D97-AF65-F5344CB8AC3E}">
        <p14:creationId xmlns:p14="http://schemas.microsoft.com/office/powerpoint/2010/main" val="724678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87950"/>
      </p:ext>
    </p:extLst>
  </p:cSld>
  <p:clrMap bg1="lt1" tx1="dk1" bg2="lt2" tx2="dk2" accent1="accent1" accent2="accent2" accent3="accent3" accent4="accent4" accent5="accent5" accent6="accent6" hlink="hlink" folHlink="folHlink"/>
  <p:sldLayoutIdLst>
    <p:sldLayoutId id="2147483780" r:id="rId1"/>
    <p:sldLayoutId id="2147483755" r:id="rId2"/>
    <p:sldLayoutId id="2147483756" r:id="rId3"/>
    <p:sldLayoutId id="2147483771" r:id="rId4"/>
    <p:sldLayoutId id="2147483698" r:id="rId5"/>
    <p:sldLayoutId id="2147483699" r:id="rId6"/>
    <p:sldLayoutId id="2147483700" r:id="rId7"/>
    <p:sldLayoutId id="2147483701" r:id="rId8"/>
    <p:sldLayoutId id="2147483683" r:id="rId9"/>
    <p:sldLayoutId id="2147483781"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宋体"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cs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cs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cs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cs typeface="宋体" panose="02010600030101010101" pitchFamily="2" charset="-122"/>
        </a:defRPr>
      </a:lvl5pPr>
      <a:lvl6pPr marL="228594" algn="l" rtl="0" fontAlgn="base">
        <a:lnSpc>
          <a:spcPct val="90000"/>
        </a:lnSpc>
        <a:spcBef>
          <a:spcPct val="0"/>
        </a:spcBef>
        <a:spcAft>
          <a:spcPct val="0"/>
        </a:spcAft>
        <a:defRPr sz="2200">
          <a:solidFill>
            <a:schemeClr val="tx1"/>
          </a:solidFill>
          <a:latin typeface="Calibri Light" pitchFamily="34" charset="0"/>
          <a:ea typeface="宋体" panose="02010600030101010101" pitchFamily="2" charset="-122"/>
        </a:defRPr>
      </a:lvl6pPr>
      <a:lvl7pPr marL="457189" algn="l" rtl="0" fontAlgn="base">
        <a:lnSpc>
          <a:spcPct val="90000"/>
        </a:lnSpc>
        <a:spcBef>
          <a:spcPct val="0"/>
        </a:spcBef>
        <a:spcAft>
          <a:spcPct val="0"/>
        </a:spcAft>
        <a:defRPr sz="2200">
          <a:solidFill>
            <a:schemeClr val="tx1"/>
          </a:solidFill>
          <a:latin typeface="Calibri Light" pitchFamily="34" charset="0"/>
          <a:ea typeface="宋体" panose="02010600030101010101" pitchFamily="2" charset="-122"/>
        </a:defRPr>
      </a:lvl7pPr>
      <a:lvl8pPr marL="685783" algn="l" rtl="0" fontAlgn="base">
        <a:lnSpc>
          <a:spcPct val="90000"/>
        </a:lnSpc>
        <a:spcBef>
          <a:spcPct val="0"/>
        </a:spcBef>
        <a:spcAft>
          <a:spcPct val="0"/>
        </a:spcAft>
        <a:defRPr sz="2200">
          <a:solidFill>
            <a:schemeClr val="tx1"/>
          </a:solidFill>
          <a:latin typeface="Calibri Light" pitchFamily="34" charset="0"/>
          <a:ea typeface="宋体" panose="02010600030101010101" pitchFamily="2" charset="-122"/>
        </a:defRPr>
      </a:lvl8pPr>
      <a:lvl9pPr marL="914377" algn="l" rtl="0" fontAlgn="base">
        <a:lnSpc>
          <a:spcPct val="90000"/>
        </a:lnSpc>
        <a:spcBef>
          <a:spcPct val="0"/>
        </a:spcBef>
        <a:spcAft>
          <a:spcPct val="0"/>
        </a:spcAft>
        <a:defRPr sz="2200">
          <a:solidFill>
            <a:schemeClr val="tx1"/>
          </a:solidFill>
          <a:latin typeface="Calibri Light" pitchFamily="34" charset="0"/>
          <a:ea typeface="宋体" panose="02010600030101010101" pitchFamily="2" charset="-122"/>
        </a:defRPr>
      </a:lvl9pPr>
    </p:titleStyle>
    <p:bodyStyle>
      <a:lvl1pPr marL="225425" indent="-225425" algn="l" rtl="0" eaLnBrk="0" fontAlgn="base" hangingPunct="0">
        <a:lnSpc>
          <a:spcPct val="90000"/>
        </a:lnSpc>
        <a:spcBef>
          <a:spcPct val="401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1pPr>
      <a:lvl2pPr marL="682625" indent="-225425" algn="l" rtl="0" eaLnBrk="0" fontAlgn="base" hangingPunct="0">
        <a:lnSpc>
          <a:spcPct val="90000"/>
        </a:lnSpc>
        <a:spcBef>
          <a:spcPct val="2010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ct val="201000"/>
        </a:spcBef>
        <a:spcAft>
          <a:spcPct val="0"/>
        </a:spcAft>
        <a:buFont typeface="Arial" panose="020B0604020202020204" pitchFamily="34" charset="0"/>
        <a:buChar char="•"/>
        <a:defRPr sz="2100" kern="1200">
          <a:solidFill>
            <a:schemeClr val="tx1"/>
          </a:solidFill>
          <a:latin typeface="+mn-lt"/>
          <a:ea typeface="+mn-ea"/>
          <a:cs typeface="+mn-cs"/>
        </a:defRPr>
      </a:lvl3pPr>
      <a:lvl4pPr marL="15970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5pPr>
      <a:lvl6pPr marL="2513902" indent="-228594" algn="l" defTabSz="913742"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6pPr>
      <a:lvl7pPr marL="2971091" indent="-228594" algn="l" defTabSz="913742"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7pPr>
      <a:lvl8pPr marL="3428280" indent="-228594" algn="l" defTabSz="913742"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8pPr>
      <a:lvl9pPr marL="3885468" indent="-228594" algn="l" defTabSz="913742"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42" rtl="0" eaLnBrk="1" latinLnBrk="0" hangingPunct="1">
        <a:defRPr sz="1800" kern="1200">
          <a:solidFill>
            <a:schemeClr val="tx1"/>
          </a:solidFill>
          <a:latin typeface="+mn-lt"/>
          <a:ea typeface="+mn-ea"/>
          <a:cs typeface="+mn-cs"/>
        </a:defRPr>
      </a:lvl1pPr>
      <a:lvl2pPr marL="457189" algn="l" defTabSz="913742" rtl="0" eaLnBrk="1" latinLnBrk="0" hangingPunct="1">
        <a:defRPr sz="1800" kern="1200">
          <a:solidFill>
            <a:schemeClr val="tx1"/>
          </a:solidFill>
          <a:latin typeface="+mn-lt"/>
          <a:ea typeface="+mn-ea"/>
          <a:cs typeface="+mn-cs"/>
        </a:defRPr>
      </a:lvl2pPr>
      <a:lvl3pPr marL="914377" algn="l" defTabSz="913742" rtl="0" eaLnBrk="1" latinLnBrk="0" hangingPunct="1">
        <a:defRPr sz="1800" kern="1200">
          <a:solidFill>
            <a:schemeClr val="tx1"/>
          </a:solidFill>
          <a:latin typeface="+mn-lt"/>
          <a:ea typeface="+mn-ea"/>
          <a:cs typeface="+mn-cs"/>
        </a:defRPr>
      </a:lvl3pPr>
      <a:lvl4pPr marL="1371566" algn="l" defTabSz="913742" rtl="0" eaLnBrk="1" latinLnBrk="0" hangingPunct="1">
        <a:defRPr sz="1800" kern="1200">
          <a:solidFill>
            <a:schemeClr val="tx1"/>
          </a:solidFill>
          <a:latin typeface="+mn-lt"/>
          <a:ea typeface="+mn-ea"/>
          <a:cs typeface="+mn-cs"/>
        </a:defRPr>
      </a:lvl4pPr>
      <a:lvl5pPr marL="1828754" algn="l" defTabSz="913742" rtl="0" eaLnBrk="1" latinLnBrk="0" hangingPunct="1">
        <a:defRPr sz="1800" kern="1200">
          <a:solidFill>
            <a:schemeClr val="tx1"/>
          </a:solidFill>
          <a:latin typeface="+mn-lt"/>
          <a:ea typeface="+mn-ea"/>
          <a:cs typeface="+mn-cs"/>
        </a:defRPr>
      </a:lvl5pPr>
      <a:lvl6pPr marL="2285308" algn="l" defTabSz="913742" rtl="0" eaLnBrk="1" latinLnBrk="0" hangingPunct="1">
        <a:defRPr sz="1800" kern="1200">
          <a:solidFill>
            <a:schemeClr val="tx1"/>
          </a:solidFill>
          <a:latin typeface="+mn-lt"/>
          <a:ea typeface="+mn-ea"/>
          <a:cs typeface="+mn-cs"/>
        </a:defRPr>
      </a:lvl6pPr>
      <a:lvl7pPr marL="2742497" algn="l" defTabSz="913742" rtl="0" eaLnBrk="1" latinLnBrk="0" hangingPunct="1">
        <a:defRPr sz="1800" kern="1200">
          <a:solidFill>
            <a:schemeClr val="tx1"/>
          </a:solidFill>
          <a:latin typeface="+mn-lt"/>
          <a:ea typeface="+mn-ea"/>
          <a:cs typeface="+mn-cs"/>
        </a:defRPr>
      </a:lvl7pPr>
      <a:lvl8pPr marL="3199685" algn="l" defTabSz="913742" rtl="0" eaLnBrk="1" latinLnBrk="0" hangingPunct="1">
        <a:defRPr sz="1800" kern="1200">
          <a:solidFill>
            <a:schemeClr val="tx1"/>
          </a:solidFill>
          <a:latin typeface="+mn-lt"/>
          <a:ea typeface="+mn-ea"/>
          <a:cs typeface="+mn-cs"/>
        </a:defRPr>
      </a:lvl8pPr>
      <a:lvl9pPr marL="3656874" algn="l" defTabSz="913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slideLayout" Target="../slideLayouts/slideLayout6.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Layout" Target="../slideLayouts/slideLayout6.xml"/><Relationship Id="rId4" Type="http://schemas.openxmlformats.org/officeDocument/2006/relationships/tags" Target="../tags/tag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51.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notesSlide" Target="../notesSlides/notesSlide36.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slideLayout" Target="../slideLayouts/slideLayout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0" Type="http://schemas.openxmlformats.org/officeDocument/2006/relationships/tags" Target="../tags/tag31.xml"/><Relationship Id="rId4" Type="http://schemas.openxmlformats.org/officeDocument/2006/relationships/tags" Target="../tags/tag25.xml"/><Relationship Id="rId9" Type="http://schemas.openxmlformats.org/officeDocument/2006/relationships/tags" Target="../tags/tag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pt首页1019">
            <a:hlinkClick r:id="" action="ppaction://media"/>
          </p:cNvPr>
          <p:cNvPicPr>
            <a:picLocks noChangeAspect="1"/>
          </p:cNvPicPr>
          <p:nvPr>
            <a:videoFile r:link="rId1"/>
            <p:extLst>
              <p:ext uri="{DAA4B4D4-6D71-4841-9C94-3DE7FCFB9230}">
                <p14:media xmlns:p14="http://schemas.microsoft.com/office/powerpoint/2010/main" r:embed="rId2">
                  <p14:trim end="17957.3333"/>
                </p14:media>
              </p:ext>
            </p:extLst>
          </p:nvPr>
        </p:nvPicPr>
        <p:blipFill>
          <a:blip r:embed="rId5"/>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1EC083C5-3E0B-4559-BC26-2437816A0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386" y="4250762"/>
            <a:ext cx="2328716" cy="2218263"/>
          </a:xfrm>
          <a:prstGeom prst="rect">
            <a:avLst/>
          </a:prstGeom>
        </p:spPr>
      </p:pic>
      <p:pic>
        <p:nvPicPr>
          <p:cNvPr id="8" name="图片 7">
            <a:extLst>
              <a:ext uri="{FF2B5EF4-FFF2-40B4-BE49-F238E27FC236}">
                <a16:creationId xmlns="" xmlns:a16="http://schemas.microsoft.com/office/drawing/2014/main" id="{04E5FA69-CD9F-4C99-AC56-A13208BFA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52" y="4685501"/>
            <a:ext cx="1701587" cy="1625397"/>
          </a:xfrm>
          <a:prstGeom prst="rect">
            <a:avLst/>
          </a:prstGeom>
        </p:spPr>
      </p:pic>
    </p:spTree>
    <p:extLst>
      <p:ext uri="{BB962C8B-B14F-4D97-AF65-F5344CB8AC3E}">
        <p14:creationId xmlns:p14="http://schemas.microsoft.com/office/powerpoint/2010/main" val="641525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000" fill="hold"/>
                                        <p:tgtEl>
                                          <p:spTgt spid="6"/>
                                        </p:tgtEl>
                                      </p:cBhvr>
                                    </p:cmd>
                                  </p:childTnLst>
                                </p:cTn>
                              </p:par>
                              <p:par>
                                <p:cTn id="10" presetID="53" presetClass="entr" presetSubtype="16" repeatCount="indefinite" fill="hold" nodeType="withEffect">
                                  <p:stCondLst>
                                    <p:cond delay="0"/>
                                  </p:stCondLst>
                                  <p:endCondLst>
                                    <p:cond evt="onNext" delay="0">
                                      <p:tgtEl>
                                        <p:sldTgt/>
                                      </p:tgtEl>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43" presetClass="path" presetSubtype="0" accel="50000" decel="50000" fill="hold" nodeType="withEffect">
                                  <p:stCondLst>
                                    <p:cond delay="0"/>
                                  </p:stCondLst>
                                  <p:childTnLst>
                                    <p:animMotion origin="layout" path="M -4.16667E-7 -1.48148E-6 L 0.125 -1.48148E-6 C 0.18099 -1.48148E-6 0.25 -0.06898 0.25 -0.125 L 0.25 -0.25 " pathEditMode="relative" rAng="0" ptsTypes="AAAA">
                                      <p:cBhvr>
                                        <p:cTn id="16" dur="2000" spd="-100000" fill="hold"/>
                                        <p:tgtEl>
                                          <p:spTgt spid="7"/>
                                        </p:tgtEl>
                                        <p:attrNameLst>
                                          <p:attrName>ppt_x</p:attrName>
                                          <p:attrName>ppt_y</p:attrName>
                                        </p:attrNameLst>
                                      </p:cBhvr>
                                      <p:rCtr x="12500" y="-12500"/>
                                    </p:animMotion>
                                  </p:childTnLst>
                                </p:cTn>
                              </p:par>
                              <p:par>
                                <p:cTn id="17" presetID="26" presetClass="emph" presetSubtype="0" repeatCount="indefinite" fill="hold" nodeType="withEffect">
                                  <p:stCondLst>
                                    <p:cond delay="0"/>
                                  </p:stCondLst>
                                  <p:endCondLst>
                                    <p:cond evt="onNext" delay="0">
                                      <p:tgtEl>
                                        <p:sldTgt/>
                                      </p:tgtEl>
                                    </p:cond>
                                  </p:endCondLst>
                                  <p:childTnLst>
                                    <p:animEffect transition="out" filter="fade">
                                      <p:cBhvr>
                                        <p:cTn id="18" dur="2000" tmFilter="0, 0; .2, .5; .8, .5; 1, 0"/>
                                        <p:tgtEl>
                                          <p:spTgt spid="7"/>
                                        </p:tgtEl>
                                      </p:cBhvr>
                                    </p:animEffect>
                                    <p:animScale>
                                      <p:cBhvr>
                                        <p:cTn id="19" dur="1000" autoRev="1" fill="hold"/>
                                        <p:tgtEl>
                                          <p:spTgt spid="7"/>
                                        </p:tgtEl>
                                      </p:cBhvr>
                                      <p:by x="105000" y="105000"/>
                                    </p:animScale>
                                  </p:childTnLst>
                                </p:cTn>
                              </p:par>
                              <p:par>
                                <p:cTn id="20" presetID="26" presetClass="emph" presetSubtype="0" repeatCount="indefinite" fill="hold" nodeType="withEffect">
                                  <p:stCondLst>
                                    <p:cond delay="0"/>
                                  </p:stCondLst>
                                  <p:endCondLst>
                                    <p:cond evt="onNext" delay="0">
                                      <p:tgtEl>
                                        <p:sldTgt/>
                                      </p:tgtEl>
                                    </p:cond>
                                  </p:endCondLst>
                                  <p:childTnLst>
                                    <p:animEffect transition="out" filter="fade">
                                      <p:cBhvr>
                                        <p:cTn id="21" dur="1000" tmFilter="0, 0; .2, .5; .8, .5; 1, 0"/>
                                        <p:tgtEl>
                                          <p:spTgt spid="8"/>
                                        </p:tgtEl>
                                      </p:cBhvr>
                                    </p:animEffect>
                                    <p:animScale>
                                      <p:cBhvr>
                                        <p:cTn id="22" dur="500" autoRev="1" fill="hold"/>
                                        <p:tgtEl>
                                          <p:spTgt spid="8"/>
                                        </p:tgtEl>
                                      </p:cBhvr>
                                      <p:by x="105000" y="105000"/>
                                    </p:animScale>
                                  </p:childTnLst>
                                </p:cTn>
                              </p:par>
                              <p:par>
                                <p:cTn id="23" presetID="6" presetClass="emph" presetSubtype="0" repeatCount="indefinite" fill="hold" nodeType="withEffect">
                                  <p:stCondLst>
                                    <p:cond delay="0"/>
                                  </p:stCondLst>
                                  <p:endCondLst>
                                    <p:cond evt="onNext" delay="0">
                                      <p:tgtEl>
                                        <p:sldTgt/>
                                      </p:tgtEl>
                                    </p:cond>
                                  </p:endCondLst>
                                  <p:childTnLst>
                                    <p:animScale>
                                      <p:cBhvr>
                                        <p:cTn id="24" dur="1000" fill="hold"/>
                                        <p:tgtEl>
                                          <p:spTgt spid="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接箭头连接符 38"/>
          <p:cNvCxnSpPr/>
          <p:nvPr/>
        </p:nvCxnSpPr>
        <p:spPr>
          <a:xfrm>
            <a:off x="5114925" y="3865715"/>
            <a:ext cx="1543025" cy="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V="1">
            <a:off x="5229225" y="5030050"/>
            <a:ext cx="1428725" cy="3293"/>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5229225" y="2698087"/>
            <a:ext cx="1468950" cy="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6657950" y="2498032"/>
            <a:ext cx="3768693" cy="400110"/>
          </a:xfrm>
          <a:prstGeom prst="rect">
            <a:avLst/>
          </a:prstGeom>
        </p:spPr>
        <p:txBody>
          <a:bodyPr wrap="square">
            <a:spAutoFit/>
          </a:bodyPr>
          <a:lstStyle/>
          <a:p>
            <a:pPr>
              <a:buClr>
                <a:srgbClr val="C00000"/>
              </a:buClr>
              <a:buSzPct val="80000"/>
              <a:buFont typeface="Wingdings" panose="05000000000000000000"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党的八</a:t>
            </a:r>
            <a:r>
              <a:rPr lang="zh-CN" altLang="en-US" sz="2000" b="1" dirty="0" smtClean="0">
                <a:solidFill>
                  <a:schemeClr val="tx1">
                    <a:lumMod val="85000"/>
                    <a:lumOff val="15000"/>
                  </a:schemeClr>
                </a:solidFill>
                <a:latin typeface="微软雅黑" pitchFamily="34" charset="-122"/>
                <a:ea typeface="微软雅黑" pitchFamily="34" charset="-122"/>
              </a:rPr>
              <a:t>大</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32" name="矩形 31"/>
          <p:cNvSpPr/>
          <p:nvPr/>
        </p:nvSpPr>
        <p:spPr>
          <a:xfrm>
            <a:off x="6650047" y="3659850"/>
            <a:ext cx="3928719" cy="400110"/>
          </a:xfrm>
          <a:prstGeom prst="rect">
            <a:avLst/>
          </a:prstGeom>
        </p:spPr>
        <p:txBody>
          <a:bodyPr wrap="square">
            <a:spAutoFit/>
          </a:bodyPr>
          <a:lstStyle/>
          <a:p>
            <a:pPr marL="0" lvl="2" eaLnBrk="0" fontAlgn="ctr" hangingPunct="0">
              <a:buClr>
                <a:srgbClr val="C00000"/>
              </a:buClr>
              <a:buSzPct val="80000"/>
              <a:buFont typeface="Wingdings" panose="05000000000000000000" pitchFamily="2" charset="2"/>
              <a:buChar char="u"/>
              <a:tabLst>
                <a:tab pos="182029" algn="l"/>
              </a:tabLst>
              <a:defRPr/>
            </a:pPr>
            <a:r>
              <a:rPr lang="zh-CN" altLang="en-US" sz="2000" b="1" dirty="0">
                <a:solidFill>
                  <a:schemeClr val="tx1">
                    <a:lumMod val="85000"/>
                    <a:lumOff val="15000"/>
                  </a:schemeClr>
                </a:solidFill>
                <a:latin typeface="微软雅黑" pitchFamily="34" charset="-122"/>
                <a:ea typeface="微软雅黑" pitchFamily="34" charset="-122"/>
              </a:rPr>
              <a:t>  党的十一届六中全会</a:t>
            </a:r>
          </a:p>
        </p:txBody>
      </p:sp>
      <p:sp>
        <p:nvSpPr>
          <p:cNvPr id="33" name="矩形 32"/>
          <p:cNvSpPr/>
          <p:nvPr/>
        </p:nvSpPr>
        <p:spPr>
          <a:xfrm>
            <a:off x="6650046" y="4827800"/>
            <a:ext cx="3928719" cy="400110"/>
          </a:xfrm>
          <a:prstGeom prst="rect">
            <a:avLst/>
          </a:prstGeom>
        </p:spPr>
        <p:txBody>
          <a:bodyPr wrap="square">
            <a:spAutoFit/>
          </a:bodyPr>
          <a:lstStyle/>
          <a:p>
            <a:pPr marL="0" lvl="2" eaLnBrk="0" fontAlgn="ctr" hangingPunct="0">
              <a:buClr>
                <a:srgbClr val="C00000"/>
              </a:buClr>
              <a:buSzPct val="80000"/>
              <a:buFont typeface="Wingdings" panose="05000000000000000000" pitchFamily="2" charset="2"/>
              <a:buChar char="u"/>
              <a:tabLst>
                <a:tab pos="182029" algn="l"/>
              </a:tabLst>
              <a:defRPr/>
            </a:pPr>
            <a:r>
              <a:rPr lang="zh-CN" altLang="en-US" sz="2000" b="1" dirty="0">
                <a:solidFill>
                  <a:schemeClr val="tx1">
                    <a:lumMod val="85000"/>
                    <a:lumOff val="15000"/>
                  </a:schemeClr>
                </a:solidFill>
                <a:latin typeface="微软雅黑" pitchFamily="34" charset="-122"/>
                <a:ea typeface="微软雅黑" pitchFamily="34" charset="-122"/>
              </a:rPr>
              <a:t>  党的十九大</a:t>
            </a:r>
          </a:p>
        </p:txBody>
      </p:sp>
      <p:sp>
        <p:nvSpPr>
          <p:cNvPr id="28" name="文本框 27"/>
          <p:cNvSpPr txBox="1"/>
          <p:nvPr/>
        </p:nvSpPr>
        <p:spPr>
          <a:xfrm>
            <a:off x="2772013" y="634014"/>
            <a:ext cx="6647974" cy="646331"/>
          </a:xfrm>
          <a:prstGeom prst="rect">
            <a:avLst/>
          </a:prstGeom>
          <a:noFill/>
        </p:spPr>
        <p:txBody>
          <a:bodyPr wrap="none" rtlCol="0">
            <a:spAutoFit/>
          </a:bodyPr>
          <a:lstStyle/>
          <a:p>
            <a:pPr>
              <a:lnSpc>
                <a:spcPct val="150000"/>
              </a:lnSpc>
            </a:pPr>
            <a:r>
              <a:rPr lang="zh-CN" altLang="en-US" b="1" dirty="0" smtClean="0">
                <a:solidFill>
                  <a:srgbClr val="C00000"/>
                </a:solidFill>
                <a:latin typeface="微软雅黑" panose="020B0503020204020204" pitchFamily="34" charset="-122"/>
                <a:ea typeface="微软雅黑" panose="020B0503020204020204" pitchFamily="34" charset="-122"/>
              </a:rPr>
              <a:t>新中国成立后党</a:t>
            </a:r>
            <a:r>
              <a:rPr lang="zh-CN" altLang="en-US" b="1" dirty="0">
                <a:solidFill>
                  <a:srgbClr val="C00000"/>
                </a:solidFill>
                <a:latin typeface="微软雅黑" panose="020B0503020204020204" pitchFamily="34" charset="-122"/>
                <a:ea typeface="微软雅黑" panose="020B0503020204020204" pitchFamily="34" charset="-122"/>
              </a:rPr>
              <a:t>对社会主要矛盾论断的历次变化</a:t>
            </a:r>
          </a:p>
        </p:txBody>
      </p:sp>
      <p:cxnSp>
        <p:nvCxnSpPr>
          <p:cNvPr id="42" name="直接箭头连接符 41"/>
          <p:cNvCxnSpPr/>
          <p:nvPr/>
        </p:nvCxnSpPr>
        <p:spPr>
          <a:xfrm>
            <a:off x="2496000" y="1276648"/>
            <a:ext cx="7200000" cy="0"/>
          </a:xfrm>
          <a:prstGeom prst="straightConnector1">
            <a:avLst/>
          </a:prstGeom>
          <a:ln w="12700">
            <a:solidFill>
              <a:srgbClr val="C00000">
                <a:alpha val="5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 name="313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797753" y="1759571"/>
            <a:ext cx="4533990" cy="4351995"/>
            <a:chOff x="1019436" y="1682282"/>
            <a:chExt cx="4035324" cy="3873346"/>
          </a:xfrm>
          <a:effectLst>
            <a:outerShdw blurRad="50800" dist="38100" dir="2700000" algn="tl" rotWithShape="0">
              <a:prstClr val="black">
                <a:alpha val="40000"/>
              </a:prstClr>
            </a:outerShdw>
          </a:effectLst>
        </p:grpSpPr>
        <p:grpSp>
          <p:nvGrpSpPr>
            <p:cNvPr id="17" name="ïSliḋe"/>
            <p:cNvGrpSpPr/>
            <p:nvPr/>
          </p:nvGrpSpPr>
          <p:grpSpPr>
            <a:xfrm>
              <a:off x="1095774" y="1682282"/>
              <a:ext cx="3958986" cy="3873346"/>
              <a:chOff x="-949635" y="0"/>
              <a:chExt cx="7009631" cy="6858000"/>
            </a:xfrm>
          </p:grpSpPr>
          <p:sp>
            <p:nvSpPr>
              <p:cNvPr id="25" name="ïśḻîdê"/>
              <p:cNvSpPr/>
              <p:nvPr/>
            </p:nvSpPr>
            <p:spPr bwMode="auto">
              <a:xfrm>
                <a:off x="-949635" y="0"/>
                <a:ext cx="7009631" cy="6858000"/>
              </a:xfrm>
              <a:prstGeom prst="diamond">
                <a:avLst/>
              </a:prstGeom>
              <a:solidFill>
                <a:schemeClr val="tx2">
                  <a:lumMod val="20000"/>
                  <a:lumOff val="80000"/>
                  <a:alpha val="35000"/>
                </a:schemeClr>
              </a:solidFill>
              <a:ln w="19050">
                <a:noFill/>
                <a:round/>
                <a:headEnd/>
                <a:tailEnd/>
              </a:ln>
            </p:spPr>
            <p:txBody>
              <a:bodyPr wrap="square" lIns="91440" tIns="45720" rIns="91440" bIns="45720" anchor="ctr">
                <a:normAutofit/>
              </a:bodyPr>
              <a:lstStyle/>
              <a:p>
                <a:pPr algn="ctr"/>
                <a:endParaRPr/>
              </a:p>
            </p:txBody>
          </p:sp>
          <p:sp>
            <p:nvSpPr>
              <p:cNvPr id="26" name="î$1iḋé"/>
              <p:cNvSpPr/>
              <p:nvPr/>
            </p:nvSpPr>
            <p:spPr bwMode="auto">
              <a:xfrm>
                <a:off x="-176517" y="653134"/>
                <a:ext cx="5647878" cy="5525706"/>
              </a:xfrm>
              <a:prstGeom prst="diamond">
                <a:avLst/>
              </a:prstGeom>
              <a:solidFill>
                <a:schemeClr val="tx2">
                  <a:lumMod val="60000"/>
                  <a:lumOff val="40000"/>
                </a:schemeClr>
              </a:solidFill>
              <a:ln w="19050">
                <a:noFill/>
                <a:round/>
                <a:headEnd/>
                <a:tailEnd/>
              </a:ln>
            </p:spPr>
            <p:txBody>
              <a:bodyPr wrap="square" lIns="91440" tIns="45720" rIns="91440" bIns="45720" anchor="ctr">
                <a:normAutofit/>
              </a:bodyPr>
              <a:lstStyle/>
              <a:p>
                <a:pPr algn="ctr"/>
                <a:endParaRPr/>
              </a:p>
            </p:txBody>
          </p:sp>
        </p:grpSp>
        <p:sp>
          <p:nvSpPr>
            <p:cNvPr id="18" name="iṡļïḓé"/>
            <p:cNvSpPr/>
            <p:nvPr/>
          </p:nvSpPr>
          <p:spPr bwMode="auto">
            <a:xfrm>
              <a:off x="1019436" y="2433127"/>
              <a:ext cx="2371656" cy="2371655"/>
            </a:xfrm>
            <a:prstGeom prst="diamond">
              <a:avLst/>
            </a:prstGeom>
            <a:solidFill>
              <a:schemeClr val="tx2"/>
            </a:solidFill>
            <a:ln w="50800">
              <a:noFill/>
              <a:round/>
              <a:headEnd/>
              <a:tailEnd/>
            </a:ln>
          </p:spPr>
          <p:txBody>
            <a:bodyPr wrap="square" lIns="91440" tIns="45720" rIns="91440" bIns="45720" anchor="ctr">
              <a:normAutofit/>
            </a:bodyPr>
            <a:lstStyle/>
            <a:p>
              <a:pPr algn="ctr"/>
              <a:endParaRPr/>
            </a:p>
          </p:txBody>
        </p:sp>
      </p:grpSp>
      <p:sp>
        <p:nvSpPr>
          <p:cNvPr id="27" name="TextBox 147"/>
          <p:cNvSpPr txBox="1">
            <a:spLocks noChangeArrowheads="1"/>
          </p:cNvSpPr>
          <p:nvPr/>
        </p:nvSpPr>
        <p:spPr bwMode="auto">
          <a:xfrm>
            <a:off x="2394457" y="3531097"/>
            <a:ext cx="2982755" cy="954107"/>
          </a:xfrm>
          <a:prstGeom prst="rect">
            <a:avLst/>
          </a:prstGeom>
          <a:noFill/>
          <a:ln w="9525">
            <a:noFill/>
            <a:miter lim="800000"/>
            <a:headEnd/>
            <a:tailEnd/>
          </a:ln>
        </p:spPr>
        <p:txBody>
          <a:bodyPr wrap="square" anchor="ctr">
            <a:spAutoFit/>
          </a:bodyPr>
          <a:lstStyle/>
          <a:p>
            <a:pPr algn="ctr" fontAlgn="ctr">
              <a:buClr>
                <a:srgbClr val="FF0000"/>
              </a:buClr>
              <a:buSzPct val="70000"/>
              <a:defRPr/>
            </a:pPr>
            <a:r>
              <a:rPr kumimoji="1" lang="zh-CN" altLang="en-US" sz="28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主要矛盾论断的</a:t>
            </a:r>
            <a:endParaRPr kumimoji="1" lang="en-US" altLang="zh-CN" sz="28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a:p>
            <a:pPr algn="ctr" fontAlgn="ctr">
              <a:buClr>
                <a:srgbClr val="FF0000"/>
              </a:buClr>
              <a:buSzPct val="70000"/>
              <a:defRPr/>
            </a:pPr>
            <a:r>
              <a:rPr kumimoji="1" lang="zh-CN" altLang="en-US" sz="28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历次变化</a:t>
            </a:r>
          </a:p>
        </p:txBody>
      </p:sp>
    </p:spTree>
    <p:extLst>
      <p:ext uri="{BB962C8B-B14F-4D97-AF65-F5344CB8AC3E}">
        <p14:creationId xmlns:p14="http://schemas.microsoft.com/office/powerpoint/2010/main" val="2153497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1500"/>
                            </p:stCondLst>
                            <p:childTnLst>
                              <p:par>
                                <p:cTn id="9" presetID="16" presetClass="entr" presetSubtype="37"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barn(outVertical)">
                                      <p:cBhvr>
                                        <p:cTn id="11" dur="500"/>
                                        <p:tgtEl>
                                          <p:spTgt spid="4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40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4700"/>
                            </p:stCondLst>
                            <p:childTnLst>
                              <p:par>
                                <p:cTn id="29" presetID="22" presetClass="entr" presetSubtype="8"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par>
                          <p:cTn id="32" fill="hold">
                            <p:stCondLst>
                              <p:cond delay="520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6050"/>
                            </p:stCondLst>
                            <p:childTnLst>
                              <p:par>
                                <p:cTn id="37" presetID="22" presetClass="entr" presetSubtype="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childTnLst>
                          </p:cTn>
                        </p:par>
                        <p:par>
                          <p:cTn id="40" fill="hold">
                            <p:stCondLst>
                              <p:cond delay="655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28"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388999" y="1979452"/>
            <a:ext cx="3771614" cy="3305520"/>
          </a:xfrm>
          <a:prstGeom prst="rect">
            <a:avLst/>
          </a:prstGeom>
          <a:noFill/>
        </p:spPr>
        <p:txBody>
          <a:bodyPr wrap="square" rtlCol="0">
            <a:spAutoFit/>
          </a:bodyPr>
          <a:lstStyle>
            <a:defPPr>
              <a:defRPr lang="zh-CN"/>
            </a:defPPr>
            <a:lvl1pPr>
              <a:lnSpc>
                <a:spcPct val="150000"/>
              </a:lnSpc>
              <a:defRPr sz="1600">
                <a:solidFill>
                  <a:schemeClr val="accent2"/>
                </a:solidFill>
                <a:latin typeface="微软雅黑" panose="020B0503020204020204" pitchFamily="34" charset="-122"/>
                <a:ea typeface="微软雅黑" panose="020B0503020204020204" pitchFamily="34" charset="-122"/>
              </a:defRPr>
            </a:lvl1pPr>
          </a:lstStyle>
          <a:p>
            <a:pPr indent="446088" algn="just" hangingPunct="0"/>
            <a:r>
              <a:rPr lang="zh-CN" altLang="en-US" sz="1800" dirty="0">
                <a:solidFill>
                  <a:schemeClr val="tx1">
                    <a:lumMod val="85000"/>
                    <a:lumOff val="15000"/>
                  </a:schemeClr>
                </a:solidFill>
              </a:rPr>
              <a:t>我们国内的主要矛盾，已经是人民对于建立先进的工业国的要求同落后的农业国的现实之间的矛盾，已经是人民对于经济文化迅速发展的需要同当前经济文化不能满足人民需要的状况之间的矛盾</a:t>
            </a:r>
            <a:r>
              <a:rPr lang="zh-CN" altLang="en-US" sz="1800" dirty="0" smtClean="0">
                <a:solidFill>
                  <a:schemeClr val="tx1">
                    <a:lumMod val="85000"/>
                    <a:lumOff val="15000"/>
                  </a:schemeClr>
                </a:solidFill>
              </a:rPr>
              <a:t>。</a:t>
            </a:r>
            <a:endParaRPr lang="en-US" altLang="zh-CN" sz="1800" dirty="0" smtClean="0">
              <a:solidFill>
                <a:schemeClr val="tx1">
                  <a:lumMod val="85000"/>
                  <a:lumOff val="15000"/>
                </a:schemeClr>
              </a:solidFill>
            </a:endParaRPr>
          </a:p>
          <a:p>
            <a:pPr indent="446088" algn="just" hangingPunct="0"/>
            <a:endParaRPr lang="en-US" altLang="zh-CN" sz="1050" dirty="0" smtClean="0">
              <a:solidFill>
                <a:schemeClr val="tx1">
                  <a:lumMod val="85000"/>
                  <a:lumOff val="15000"/>
                </a:schemeClr>
              </a:solidFill>
            </a:endParaRPr>
          </a:p>
          <a:p>
            <a:pPr indent="446088" algn="r">
              <a:lnSpc>
                <a:spcPct val="120000"/>
              </a:lnSpc>
            </a:pPr>
            <a:r>
              <a:rPr lang="en-US" altLang="zh-CN" sz="1200" dirty="0" smtClean="0">
                <a:solidFill>
                  <a:schemeClr val="tx1">
                    <a:lumMod val="85000"/>
                    <a:lumOff val="15000"/>
                  </a:schemeClr>
                </a:solidFill>
                <a:latin typeface="+mj-ea"/>
                <a:ea typeface="+mj-ea"/>
              </a:rPr>
              <a:t>——</a:t>
            </a:r>
            <a:r>
              <a:rPr lang="en-US" altLang="zh-CN" sz="1200" dirty="0">
                <a:solidFill>
                  <a:schemeClr val="tx1">
                    <a:lumMod val="85000"/>
                    <a:lumOff val="15000"/>
                  </a:schemeClr>
                </a:solidFill>
                <a:latin typeface="+mj-ea"/>
              </a:rPr>
              <a:t>1956</a:t>
            </a:r>
            <a:r>
              <a:rPr lang="zh-CN" altLang="en-US" sz="1200" dirty="0">
                <a:solidFill>
                  <a:schemeClr val="tx1">
                    <a:lumMod val="85000"/>
                    <a:lumOff val="15000"/>
                  </a:schemeClr>
                </a:solidFill>
                <a:latin typeface="+mj-ea"/>
              </a:rPr>
              <a:t>年</a:t>
            </a:r>
            <a:r>
              <a:rPr lang="en-US" altLang="zh-CN" sz="1200" dirty="0">
                <a:solidFill>
                  <a:schemeClr val="tx1">
                    <a:lumMod val="85000"/>
                    <a:lumOff val="15000"/>
                  </a:schemeClr>
                </a:solidFill>
                <a:latin typeface="+mj-ea"/>
              </a:rPr>
              <a:t>9</a:t>
            </a:r>
            <a:r>
              <a:rPr lang="zh-CN" altLang="en-US" sz="1200" dirty="0">
                <a:solidFill>
                  <a:schemeClr val="tx1">
                    <a:lumMod val="85000"/>
                    <a:lumOff val="15000"/>
                  </a:schemeClr>
                </a:solidFill>
                <a:latin typeface="+mj-ea"/>
              </a:rPr>
              <a:t>月</a:t>
            </a:r>
            <a:r>
              <a:rPr lang="en-US" altLang="zh-CN" sz="1200" dirty="0">
                <a:solidFill>
                  <a:schemeClr val="tx1">
                    <a:lumMod val="85000"/>
                    <a:lumOff val="15000"/>
                  </a:schemeClr>
                </a:solidFill>
                <a:latin typeface="+mj-ea"/>
              </a:rPr>
              <a:t>27</a:t>
            </a:r>
            <a:r>
              <a:rPr lang="zh-CN" altLang="en-US" sz="1200" dirty="0" smtClean="0">
                <a:solidFill>
                  <a:schemeClr val="tx1">
                    <a:lumMod val="85000"/>
                    <a:lumOff val="15000"/>
                  </a:schemeClr>
                </a:solidFill>
                <a:latin typeface="+mj-ea"/>
              </a:rPr>
              <a:t>日，</a:t>
            </a:r>
            <a:r>
              <a:rPr lang="zh-CN" altLang="en-US" sz="1200" dirty="0" smtClean="0">
                <a:solidFill>
                  <a:schemeClr val="tx1">
                    <a:lumMod val="85000"/>
                    <a:lumOff val="15000"/>
                  </a:schemeClr>
                </a:solidFill>
                <a:latin typeface="+mj-ea"/>
                <a:ea typeface="+mj-ea"/>
              </a:rPr>
              <a:t>中</a:t>
            </a:r>
            <a:r>
              <a:rPr lang="zh-CN" altLang="en-US" sz="1200" dirty="0">
                <a:solidFill>
                  <a:schemeClr val="tx1">
                    <a:lumMod val="85000"/>
                    <a:lumOff val="15000"/>
                  </a:schemeClr>
                </a:solidFill>
                <a:latin typeface="+mj-ea"/>
                <a:ea typeface="+mj-ea"/>
              </a:rPr>
              <a:t>国共产党第八次全国代表大</a:t>
            </a:r>
            <a:r>
              <a:rPr lang="zh-CN" altLang="en-US" sz="1200" dirty="0" smtClean="0">
                <a:solidFill>
                  <a:schemeClr val="tx1">
                    <a:lumMod val="85000"/>
                    <a:lumOff val="15000"/>
                  </a:schemeClr>
                </a:solidFill>
                <a:latin typeface="+mj-ea"/>
                <a:ea typeface="+mj-ea"/>
              </a:rPr>
              <a:t>会通过的</a:t>
            </a:r>
            <a:r>
              <a:rPr lang="en-US" altLang="zh-CN" sz="1200" dirty="0" smtClean="0">
                <a:solidFill>
                  <a:schemeClr val="tx1">
                    <a:lumMod val="85000"/>
                    <a:lumOff val="15000"/>
                  </a:schemeClr>
                </a:solidFill>
                <a:latin typeface="+mj-ea"/>
                <a:ea typeface="+mj-ea"/>
              </a:rPr>
              <a:t>《</a:t>
            </a:r>
            <a:r>
              <a:rPr lang="zh-CN" altLang="en-US" sz="1200" dirty="0" smtClean="0">
                <a:solidFill>
                  <a:schemeClr val="tx1">
                    <a:lumMod val="85000"/>
                    <a:lumOff val="15000"/>
                  </a:schemeClr>
                </a:solidFill>
                <a:latin typeface="+mj-ea"/>
                <a:ea typeface="+mj-ea"/>
              </a:rPr>
              <a:t>关于</a:t>
            </a:r>
            <a:r>
              <a:rPr lang="zh-CN" altLang="en-US" sz="1200" dirty="0">
                <a:solidFill>
                  <a:schemeClr val="tx1">
                    <a:lumMod val="85000"/>
                    <a:lumOff val="15000"/>
                  </a:schemeClr>
                </a:solidFill>
                <a:latin typeface="+mj-ea"/>
                <a:ea typeface="+mj-ea"/>
              </a:rPr>
              <a:t>政治报告的</a:t>
            </a:r>
            <a:r>
              <a:rPr lang="zh-CN" altLang="en-US" sz="1200" dirty="0" smtClean="0">
                <a:solidFill>
                  <a:schemeClr val="tx1">
                    <a:lumMod val="85000"/>
                    <a:lumOff val="15000"/>
                  </a:schemeClr>
                </a:solidFill>
                <a:latin typeface="+mj-ea"/>
                <a:ea typeface="+mj-ea"/>
              </a:rPr>
              <a:t>决议</a:t>
            </a:r>
            <a:r>
              <a:rPr lang="en-US" altLang="zh-CN" sz="1200" dirty="0" smtClean="0">
                <a:solidFill>
                  <a:schemeClr val="tx1">
                    <a:lumMod val="85000"/>
                    <a:lumOff val="15000"/>
                  </a:schemeClr>
                </a:solidFill>
                <a:latin typeface="+mj-ea"/>
                <a:ea typeface="+mj-ea"/>
              </a:rPr>
              <a:t>》</a:t>
            </a:r>
            <a:endParaRPr lang="zh-CN" altLang="en-US" sz="1200" dirty="0">
              <a:solidFill>
                <a:schemeClr val="tx1">
                  <a:lumMod val="85000"/>
                  <a:lumOff val="15000"/>
                </a:schemeClr>
              </a:solidFill>
              <a:latin typeface="+mj-ea"/>
              <a:ea typeface="+mj-ea"/>
            </a:endParaRPr>
          </a:p>
        </p:txBody>
      </p:sp>
      <p:pic>
        <p:nvPicPr>
          <p:cNvPr id="7" name="图片 6"/>
          <p:cNvPicPr>
            <a:picLocks noChangeAspect="1"/>
          </p:cNvPicPr>
          <p:nvPr/>
        </p:nvPicPr>
        <p:blipFill>
          <a:blip r:embed="rId3"/>
          <a:stretch>
            <a:fillRect/>
          </a:stretch>
        </p:blipFill>
        <p:spPr>
          <a:xfrm>
            <a:off x="972676" y="1798389"/>
            <a:ext cx="6028427" cy="3573670"/>
          </a:xfrm>
          <a:prstGeom prst="roundRect">
            <a:avLst>
              <a:gd name="adj" fmla="val 0"/>
            </a:avLst>
          </a:prstGeom>
          <a:solidFill>
            <a:srgbClr val="FFFFFF">
              <a:shade val="85000"/>
            </a:srgbClr>
          </a:solidFill>
          <a:ln w="38100">
            <a:solidFill>
              <a:schemeClr val="bg1"/>
            </a:solidFill>
          </a:ln>
          <a:effectLst>
            <a:outerShdw blurRad="50800" dist="38100" dir="2700000" algn="tl" rotWithShape="0">
              <a:prstClr val="black">
                <a:alpha val="40000"/>
              </a:prstClr>
            </a:outerShdw>
          </a:effectLst>
        </p:spPr>
      </p:pic>
      <p:sp>
        <p:nvSpPr>
          <p:cNvPr id="6" name="标题 2"/>
          <p:cNvSpPr txBox="1">
            <a:spLocks/>
          </p:cNvSpPr>
          <p:nvPr/>
        </p:nvSpPr>
        <p:spPr>
          <a:xfrm>
            <a:off x="2769552" y="557261"/>
            <a:ext cx="6652897" cy="581087"/>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algn="ctr">
              <a:lnSpc>
                <a:spcPct val="150000"/>
              </a:lnSpc>
              <a:spcBef>
                <a:spcPts val="0"/>
              </a:spcBef>
            </a:pPr>
            <a:r>
              <a:rPr lang="zh-CN" altLang="en-US" sz="2400" b="1" dirty="0">
                <a:solidFill>
                  <a:srgbClr val="C00000"/>
                </a:solidFill>
                <a:cs typeface="+mn-cs"/>
              </a:rPr>
              <a:t>党的八大</a:t>
            </a:r>
          </a:p>
        </p:txBody>
      </p:sp>
      <p:cxnSp>
        <p:nvCxnSpPr>
          <p:cNvPr id="8" name="直接箭头连接符 7">
            <a:extLst>
              <a:ext uri="{FF2B5EF4-FFF2-40B4-BE49-F238E27FC236}">
                <a16:creationId xmlns:a16="http://schemas.microsoft.com/office/drawing/2014/main" xmlns="" id="{C8411EA7-B0B3-4BB7-99E8-669EBADF3455}"/>
              </a:ext>
            </a:extLst>
          </p:cNvPr>
          <p:cNvCxnSpPr/>
          <p:nvPr/>
        </p:nvCxnSpPr>
        <p:spPr>
          <a:xfrm>
            <a:off x="2496000" y="1276648"/>
            <a:ext cx="7200000" cy="0"/>
          </a:xfrm>
          <a:prstGeom prst="straightConnector1">
            <a:avLst/>
          </a:prstGeom>
          <a:ln w="12700">
            <a:solidFill>
              <a:srgbClr val="C00000">
                <a:alpha val="5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93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65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1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6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60132" y="2096364"/>
            <a:ext cx="3965094" cy="2757678"/>
          </a:xfrm>
          <a:prstGeom prst="rect">
            <a:avLst/>
          </a:prstGeom>
          <a:noFill/>
        </p:spPr>
        <p:txBody>
          <a:bodyPr wrap="square" rtlCol="0">
            <a:spAutoFit/>
          </a:bodyPr>
          <a:lstStyle>
            <a:defPPr>
              <a:defRPr lang="zh-CN"/>
            </a:defPPr>
            <a:lvl1pPr>
              <a:lnSpc>
                <a:spcPct val="150000"/>
              </a:lnSpc>
              <a:defRPr sz="1600">
                <a:solidFill>
                  <a:schemeClr val="accent2"/>
                </a:solidFill>
                <a:latin typeface="微软雅黑" panose="020B0503020204020204" pitchFamily="34" charset="-122"/>
                <a:ea typeface="微软雅黑" panose="020B0503020204020204" pitchFamily="34" charset="-122"/>
              </a:defRPr>
            </a:lvl1pPr>
          </a:lstStyle>
          <a:p>
            <a:pPr algn="just"/>
            <a:r>
              <a:rPr lang="zh-CN" altLang="en-US" sz="2000" dirty="0">
                <a:solidFill>
                  <a:schemeClr val="tx1"/>
                </a:solidFill>
              </a:rPr>
              <a:t>　　</a:t>
            </a:r>
            <a:r>
              <a:rPr lang="zh-CN" altLang="en-US" sz="2000" dirty="0">
                <a:solidFill>
                  <a:schemeClr val="tx1">
                    <a:lumMod val="85000"/>
                    <a:lumOff val="15000"/>
                  </a:schemeClr>
                </a:solidFill>
              </a:rPr>
              <a:t>在社会主义改造基本完成以后，我国所要解决的主要矛盾，是</a:t>
            </a:r>
            <a:r>
              <a:rPr lang="zh-CN" altLang="en-US" sz="2000" b="1" dirty="0">
                <a:solidFill>
                  <a:srgbClr val="C00000"/>
                </a:solidFill>
              </a:rPr>
              <a:t>人民日益增长的物质文化需要同落后的社会生产之间的矛盾</a:t>
            </a:r>
            <a:r>
              <a:rPr lang="zh-CN" altLang="en-US" sz="2000" b="1" dirty="0" smtClean="0">
                <a:solidFill>
                  <a:srgbClr val="C00000"/>
                </a:solidFill>
              </a:rPr>
              <a:t>。</a:t>
            </a:r>
            <a:endParaRPr lang="en-US" altLang="zh-CN" sz="2000" b="1" dirty="0" smtClean="0">
              <a:solidFill>
                <a:srgbClr val="C00000"/>
              </a:solidFill>
            </a:endParaRPr>
          </a:p>
          <a:p>
            <a:pPr algn="r">
              <a:lnSpc>
                <a:spcPct val="120000"/>
              </a:lnSpc>
              <a:spcBef>
                <a:spcPts val="1200"/>
              </a:spcBef>
            </a:pPr>
            <a:r>
              <a:rPr lang="en-US" altLang="zh-CN" sz="1200" dirty="0" smtClean="0">
                <a:solidFill>
                  <a:schemeClr val="tx1">
                    <a:lumMod val="85000"/>
                    <a:lumOff val="15000"/>
                  </a:schemeClr>
                </a:solidFill>
                <a:latin typeface="+mn-ea"/>
                <a:ea typeface="+mn-ea"/>
              </a:rPr>
              <a:t>            ——</a:t>
            </a:r>
            <a:r>
              <a:rPr lang="en-US" altLang="zh-CN" sz="1200" dirty="0">
                <a:solidFill>
                  <a:schemeClr val="tx1">
                    <a:lumMod val="85000"/>
                    <a:lumOff val="15000"/>
                  </a:schemeClr>
                </a:solidFill>
                <a:latin typeface="+mn-ea"/>
              </a:rPr>
              <a:t>1981</a:t>
            </a:r>
            <a:r>
              <a:rPr lang="zh-CN" altLang="en-US" sz="1200" dirty="0">
                <a:solidFill>
                  <a:schemeClr val="tx1">
                    <a:lumMod val="85000"/>
                    <a:lumOff val="15000"/>
                  </a:schemeClr>
                </a:solidFill>
                <a:latin typeface="+mn-ea"/>
              </a:rPr>
              <a:t>年</a:t>
            </a:r>
            <a:r>
              <a:rPr lang="en-US" altLang="zh-CN" sz="1200" dirty="0">
                <a:solidFill>
                  <a:schemeClr val="tx1">
                    <a:lumMod val="85000"/>
                    <a:lumOff val="15000"/>
                  </a:schemeClr>
                </a:solidFill>
                <a:latin typeface="+mn-ea"/>
              </a:rPr>
              <a:t>6</a:t>
            </a:r>
            <a:r>
              <a:rPr lang="zh-CN" altLang="en-US" sz="1200" dirty="0">
                <a:solidFill>
                  <a:schemeClr val="tx1">
                    <a:lumMod val="85000"/>
                    <a:lumOff val="15000"/>
                  </a:schemeClr>
                </a:solidFill>
                <a:latin typeface="+mn-ea"/>
              </a:rPr>
              <a:t>月</a:t>
            </a:r>
            <a:r>
              <a:rPr lang="en-US" altLang="zh-CN" sz="1200" dirty="0" smtClean="0">
                <a:solidFill>
                  <a:schemeClr val="tx1">
                    <a:lumMod val="85000"/>
                    <a:lumOff val="15000"/>
                  </a:schemeClr>
                </a:solidFill>
                <a:latin typeface="+mn-ea"/>
              </a:rPr>
              <a:t>29</a:t>
            </a:r>
            <a:r>
              <a:rPr lang="zh-CN" altLang="en-US" sz="1200" dirty="0" smtClean="0">
                <a:solidFill>
                  <a:schemeClr val="tx1">
                    <a:lumMod val="85000"/>
                    <a:lumOff val="15000"/>
                  </a:schemeClr>
                </a:solidFill>
                <a:latin typeface="+mn-ea"/>
              </a:rPr>
              <a:t>日，中国共产党第十一届中央委员会第六次全体会议通过的</a:t>
            </a:r>
            <a:r>
              <a:rPr lang="en-US" altLang="zh-CN" sz="1200" dirty="0" smtClean="0">
                <a:solidFill>
                  <a:schemeClr val="tx1">
                    <a:lumMod val="85000"/>
                    <a:lumOff val="15000"/>
                  </a:schemeClr>
                </a:solidFill>
                <a:latin typeface="+mn-ea"/>
                <a:ea typeface="+mn-ea"/>
              </a:rPr>
              <a:t>《</a:t>
            </a:r>
            <a:r>
              <a:rPr lang="zh-CN" altLang="en-US" sz="1200" dirty="0">
                <a:solidFill>
                  <a:schemeClr val="tx1">
                    <a:lumMod val="85000"/>
                    <a:lumOff val="15000"/>
                  </a:schemeClr>
                </a:solidFill>
                <a:latin typeface="+mn-ea"/>
                <a:ea typeface="+mn-ea"/>
              </a:rPr>
              <a:t>关于建国以来党的若干历史问题的决议</a:t>
            </a:r>
            <a:r>
              <a:rPr lang="en-US" altLang="zh-CN" sz="1200" dirty="0" smtClean="0">
                <a:solidFill>
                  <a:schemeClr val="tx1">
                    <a:lumMod val="85000"/>
                    <a:lumOff val="15000"/>
                  </a:schemeClr>
                </a:solidFill>
                <a:latin typeface="+mn-ea"/>
                <a:ea typeface="+mn-ea"/>
              </a:rPr>
              <a:t>》</a:t>
            </a:r>
            <a:endParaRPr lang="en-US" altLang="zh-CN" sz="1200" dirty="0">
              <a:solidFill>
                <a:schemeClr val="tx1">
                  <a:lumMod val="85000"/>
                  <a:lumOff val="15000"/>
                </a:schemeClr>
              </a:solidFill>
              <a:latin typeface="+mn-ea"/>
              <a:ea typeface="+mn-ea"/>
            </a:endParaRPr>
          </a:p>
        </p:txBody>
      </p:sp>
      <p:sp>
        <p:nvSpPr>
          <p:cNvPr id="6" name="标题 2"/>
          <p:cNvSpPr txBox="1">
            <a:spLocks/>
          </p:cNvSpPr>
          <p:nvPr/>
        </p:nvSpPr>
        <p:spPr>
          <a:xfrm>
            <a:off x="2507530" y="551913"/>
            <a:ext cx="7184285" cy="5327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algn="ctr">
              <a:lnSpc>
                <a:spcPct val="150000"/>
              </a:lnSpc>
              <a:spcBef>
                <a:spcPts val="0"/>
              </a:spcBef>
            </a:pPr>
            <a:r>
              <a:rPr lang="zh-CN" altLang="en-US" sz="2400" b="1" dirty="0">
                <a:solidFill>
                  <a:srgbClr val="C00000"/>
                </a:solidFill>
                <a:cs typeface="+mn-cs"/>
              </a:rPr>
              <a:t>党的十一届六中全会</a:t>
            </a:r>
          </a:p>
        </p:txBody>
      </p:sp>
      <p:cxnSp>
        <p:nvCxnSpPr>
          <p:cNvPr id="7" name="直接箭头连接符 6">
            <a:extLst>
              <a:ext uri="{FF2B5EF4-FFF2-40B4-BE49-F238E27FC236}">
                <a16:creationId xmlns:a16="http://schemas.microsoft.com/office/drawing/2014/main" xmlns="" id="{26137E97-1C12-437A-82D5-9AAF84E8AA85}"/>
              </a:ext>
            </a:extLst>
          </p:cNvPr>
          <p:cNvCxnSpPr/>
          <p:nvPr/>
        </p:nvCxnSpPr>
        <p:spPr>
          <a:xfrm>
            <a:off x="2493244" y="1276648"/>
            <a:ext cx="7200000" cy="0"/>
          </a:xfrm>
          <a:prstGeom prst="straightConnector1">
            <a:avLst/>
          </a:prstGeom>
          <a:ln w="12700">
            <a:solidFill>
              <a:srgbClr val="C00000">
                <a:alpha val="5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7183441" y="5210368"/>
            <a:ext cx="574821" cy="574821"/>
            <a:chOff x="2168078" y="2148688"/>
            <a:chExt cx="795066" cy="795066"/>
          </a:xfrm>
        </p:grpSpPr>
        <p:sp>
          <p:nvSpPr>
            <p:cNvPr id="9" name="椭圆 8"/>
            <p:cNvSpPr/>
            <p:nvPr/>
          </p:nvSpPr>
          <p:spPr>
            <a:xfrm>
              <a:off x="2168078" y="2148688"/>
              <a:ext cx="795066" cy="795066"/>
            </a:xfrm>
            <a:prstGeom prst="ellipse">
              <a:avLst/>
            </a:prstGeom>
            <a:ln w="15875">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0" name="椭圆 9"/>
            <p:cNvSpPr/>
            <p:nvPr/>
          </p:nvSpPr>
          <p:spPr>
            <a:xfrm flipV="1">
              <a:off x="2478722" y="2307701"/>
              <a:ext cx="185515" cy="185515"/>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1" name="椭圆 10"/>
            <p:cNvSpPr/>
            <p:nvPr/>
          </p:nvSpPr>
          <p:spPr>
            <a:xfrm flipV="1">
              <a:off x="2346211" y="2360705"/>
              <a:ext cx="132511" cy="132511"/>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3" name="等腰三角形 12"/>
            <p:cNvSpPr/>
            <p:nvPr/>
          </p:nvSpPr>
          <p:spPr>
            <a:xfrm rot="16200000">
              <a:off x="2641730" y="2543854"/>
              <a:ext cx="236893" cy="165374"/>
            </a:xfrm>
            <a:prstGeom prst="triangl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pic>
        <p:nvPicPr>
          <p:cNvPr id="3" name="06讲-13页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9485" y="1640919"/>
            <a:ext cx="5917851" cy="4438388"/>
          </a:xfrm>
          <a:prstGeom prst="rect">
            <a:avLst/>
          </a:prstGeom>
        </p:spPr>
      </p:pic>
    </p:spTree>
    <p:extLst>
      <p:ext uri="{BB962C8B-B14F-4D97-AF65-F5344CB8AC3E}">
        <p14:creationId xmlns:p14="http://schemas.microsoft.com/office/powerpoint/2010/main" val="2862588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8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3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26" presetClass="emph" presetSubtype="0" repeatCount="indefinite" fill="hold" nodeType="withEffect">
                                  <p:stCondLst>
                                    <p:cond delay="0"/>
                                  </p:stCondLst>
                                  <p:childTnLst>
                                    <p:animEffect transition="out" filter="fade">
                                      <p:cBhvr>
                                        <p:cTn id="25" dur="1000" tmFilter="0, 0; .2, .5; .8, .5; 1, 0"/>
                                        <p:tgtEl>
                                          <p:spTgt spid="8"/>
                                        </p:tgtEl>
                                      </p:cBhvr>
                                    </p:animEffect>
                                    <p:animScale>
                                      <p:cBhvr>
                                        <p:cTn id="26"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remove" display="0">
                  <p:stCondLst>
                    <p:cond delay="indefinite"/>
                  </p:stCondLst>
                </p:cTn>
                <p:tgtEl>
                  <p:spTgt spid="3"/>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8"/>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190193" y="2300965"/>
            <a:ext cx="4065410" cy="2536079"/>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中国特色社会主义进入新时代，我国社会主要矛盾已经转化为</a:t>
            </a:r>
            <a:r>
              <a:rPr lang="zh-CN" altLang="en-US" sz="2000" b="1" dirty="0">
                <a:solidFill>
                  <a:srgbClr val="C00000"/>
                </a:solidFill>
                <a:latin typeface="微软雅黑" panose="020B0503020204020204" pitchFamily="34" charset="-122"/>
                <a:ea typeface="微软雅黑" panose="020B0503020204020204" pitchFamily="34" charset="-122"/>
              </a:rPr>
              <a:t>人民日益增长的美好生活需要和不平衡不充分的发展之间的矛盾</a:t>
            </a:r>
            <a:r>
              <a:rPr lang="zh-CN" altLang="en-US" sz="2000" b="1" dirty="0" smtClean="0">
                <a:solidFill>
                  <a:srgbClr val="C00000"/>
                </a:solidFill>
                <a:latin typeface="微软雅黑" panose="020B0503020204020204" pitchFamily="34" charset="-122"/>
                <a:ea typeface="微软雅黑" panose="020B0503020204020204" pitchFamily="34" charset="-122"/>
              </a:rPr>
              <a:t>。</a:t>
            </a:r>
            <a:endParaRPr lang="en-US" altLang="zh-CN" sz="2000" b="1" dirty="0" smtClean="0">
              <a:solidFill>
                <a:srgbClr val="C00000"/>
              </a:solidFill>
              <a:latin typeface="微软雅黑" panose="020B0503020204020204" pitchFamily="34" charset="-122"/>
              <a:ea typeface="微软雅黑" panose="020B0503020204020204" pitchFamily="34" charset="-122"/>
            </a:endParaRPr>
          </a:p>
          <a:p>
            <a:pPr algn="r">
              <a:lnSpc>
                <a:spcPct val="120000"/>
              </a:lnSpc>
              <a:spcBef>
                <a:spcPts val="1200"/>
              </a:spcBef>
            </a:pPr>
            <a:r>
              <a:rPr lang="en-US" altLang="zh-CN" sz="1200" dirty="0">
                <a:solidFill>
                  <a:schemeClr val="tx1">
                    <a:lumMod val="85000"/>
                    <a:lumOff val="15000"/>
                  </a:schemeClr>
                </a:solidFill>
                <a:latin typeface="微软雅黑" pitchFamily="34" charset="-122"/>
                <a:ea typeface="微软雅黑" pitchFamily="34" charset="-122"/>
                <a:sym typeface="Hiragino Sans GB W6" pitchFamily="34" charset="-122"/>
              </a:rPr>
              <a:t>——2017</a:t>
            </a:r>
            <a:r>
              <a:rPr lang="zh-CN" altLang="en-US" sz="1200" dirty="0">
                <a:solidFill>
                  <a:schemeClr val="tx1">
                    <a:lumMod val="85000"/>
                    <a:lumOff val="15000"/>
                  </a:schemeClr>
                </a:solidFill>
                <a:latin typeface="微软雅黑" pitchFamily="34" charset="-122"/>
                <a:ea typeface="微软雅黑" pitchFamily="34" charset="-122"/>
                <a:sym typeface="Hiragino Sans GB W6" pitchFamily="34" charset="-122"/>
              </a:rPr>
              <a:t>年</a:t>
            </a:r>
            <a:r>
              <a:rPr lang="en-US" altLang="zh-CN" sz="1200" dirty="0">
                <a:solidFill>
                  <a:schemeClr val="tx1">
                    <a:lumMod val="85000"/>
                    <a:lumOff val="15000"/>
                  </a:schemeClr>
                </a:solidFill>
                <a:latin typeface="微软雅黑" pitchFamily="34" charset="-122"/>
                <a:ea typeface="微软雅黑" pitchFamily="34" charset="-122"/>
                <a:sym typeface="Hiragino Sans GB W6" pitchFamily="34" charset="-122"/>
              </a:rPr>
              <a:t>10</a:t>
            </a:r>
            <a:r>
              <a:rPr lang="zh-CN" altLang="en-US" sz="1200" dirty="0">
                <a:solidFill>
                  <a:schemeClr val="tx1">
                    <a:lumMod val="85000"/>
                    <a:lumOff val="15000"/>
                  </a:schemeClr>
                </a:solidFill>
                <a:latin typeface="微软雅黑" pitchFamily="34" charset="-122"/>
                <a:ea typeface="微软雅黑" pitchFamily="34" charset="-122"/>
                <a:sym typeface="Hiragino Sans GB W6" pitchFamily="34" charset="-122"/>
              </a:rPr>
              <a:t>月</a:t>
            </a:r>
            <a:r>
              <a:rPr lang="en-US" altLang="zh-CN" sz="1200" dirty="0">
                <a:solidFill>
                  <a:schemeClr val="tx1">
                    <a:lumMod val="85000"/>
                    <a:lumOff val="15000"/>
                  </a:schemeClr>
                </a:solidFill>
                <a:latin typeface="微软雅黑" pitchFamily="34" charset="-122"/>
                <a:ea typeface="微软雅黑" pitchFamily="34" charset="-122"/>
                <a:sym typeface="Hiragino Sans GB W6" pitchFamily="34" charset="-122"/>
              </a:rPr>
              <a:t>18</a:t>
            </a:r>
            <a:r>
              <a:rPr lang="zh-CN" altLang="en-US" sz="1200" dirty="0">
                <a:solidFill>
                  <a:schemeClr val="tx1">
                    <a:lumMod val="85000"/>
                    <a:lumOff val="15000"/>
                  </a:schemeClr>
                </a:solidFill>
                <a:latin typeface="微软雅黑" pitchFamily="34" charset="-122"/>
                <a:ea typeface="微软雅黑" pitchFamily="34" charset="-122"/>
                <a:sym typeface="Hiragino Sans GB W6" pitchFamily="34" charset="-122"/>
              </a:rPr>
              <a:t>日，习近平在中国共产党第十九</a:t>
            </a:r>
            <a:r>
              <a:rPr lang="zh-CN" altLang="en-US" sz="1200" dirty="0" smtClean="0">
                <a:solidFill>
                  <a:schemeClr val="tx1">
                    <a:lumMod val="85000"/>
                    <a:lumOff val="15000"/>
                  </a:schemeClr>
                </a:solidFill>
                <a:latin typeface="微软雅黑" pitchFamily="34" charset="-122"/>
                <a:ea typeface="微软雅黑" pitchFamily="34" charset="-122"/>
                <a:sym typeface="Hiragino Sans GB W6" pitchFamily="34" charset="-122"/>
              </a:rPr>
              <a:t>次</a:t>
            </a:r>
            <a:r>
              <a:rPr lang="en-US" altLang="zh-CN" sz="1200" dirty="0" smtClean="0">
                <a:solidFill>
                  <a:schemeClr val="tx1">
                    <a:lumMod val="85000"/>
                    <a:lumOff val="15000"/>
                  </a:schemeClr>
                </a:solidFill>
                <a:latin typeface="微软雅黑" pitchFamily="34" charset="-122"/>
                <a:ea typeface="微软雅黑" pitchFamily="34" charset="-122"/>
                <a:sym typeface="Hiragino Sans GB W6" pitchFamily="34" charset="-122"/>
              </a:rPr>
              <a:t/>
            </a:r>
            <a:br>
              <a:rPr lang="en-US" altLang="zh-CN" sz="1200" dirty="0" smtClean="0">
                <a:solidFill>
                  <a:schemeClr val="tx1">
                    <a:lumMod val="85000"/>
                    <a:lumOff val="15000"/>
                  </a:schemeClr>
                </a:solidFill>
                <a:latin typeface="微软雅黑" pitchFamily="34" charset="-122"/>
                <a:ea typeface="微软雅黑" pitchFamily="34" charset="-122"/>
                <a:sym typeface="Hiragino Sans GB W6" pitchFamily="34" charset="-122"/>
              </a:rPr>
            </a:br>
            <a:r>
              <a:rPr lang="zh-CN" altLang="en-US" sz="1200" dirty="0" smtClean="0">
                <a:solidFill>
                  <a:schemeClr val="tx1">
                    <a:lumMod val="85000"/>
                    <a:lumOff val="15000"/>
                  </a:schemeClr>
                </a:solidFill>
                <a:latin typeface="微软雅黑" pitchFamily="34" charset="-122"/>
                <a:ea typeface="微软雅黑" pitchFamily="34" charset="-122"/>
                <a:sym typeface="Hiragino Sans GB W6" pitchFamily="34" charset="-122"/>
              </a:rPr>
              <a:t>全</a:t>
            </a:r>
            <a:r>
              <a:rPr lang="zh-CN" altLang="en-US" sz="1200" dirty="0">
                <a:solidFill>
                  <a:schemeClr val="tx1">
                    <a:lumMod val="85000"/>
                    <a:lumOff val="15000"/>
                  </a:schemeClr>
                </a:solidFill>
                <a:latin typeface="微软雅黑" pitchFamily="34" charset="-122"/>
                <a:ea typeface="微软雅黑" pitchFamily="34" charset="-122"/>
                <a:sym typeface="Hiragino Sans GB W6" pitchFamily="34" charset="-122"/>
              </a:rPr>
              <a:t>国代表大会上的报</a:t>
            </a:r>
            <a:r>
              <a:rPr lang="zh-CN" altLang="en-US" sz="1200" dirty="0" smtClean="0">
                <a:solidFill>
                  <a:schemeClr val="tx1">
                    <a:lumMod val="85000"/>
                    <a:lumOff val="15000"/>
                  </a:schemeClr>
                </a:solidFill>
                <a:latin typeface="微软雅黑" pitchFamily="34" charset="-122"/>
                <a:ea typeface="微软雅黑" pitchFamily="34" charset="-122"/>
                <a:sym typeface="Hiragino Sans GB W6" pitchFamily="34" charset="-122"/>
              </a:rPr>
              <a:t>告</a:t>
            </a:r>
            <a:endParaRPr lang="zh-CN" altLang="en-US" sz="1200" dirty="0">
              <a:solidFill>
                <a:schemeClr val="tx1">
                  <a:lumMod val="85000"/>
                  <a:lumOff val="15000"/>
                </a:schemeClr>
              </a:solidFill>
              <a:latin typeface="微软雅黑" pitchFamily="34" charset="-122"/>
              <a:ea typeface="微软雅黑" pitchFamily="34" charset="-122"/>
              <a:sym typeface="Hiragino Sans GB W6" pitchFamily="34" charset="-122"/>
            </a:endParaRPr>
          </a:p>
        </p:txBody>
      </p:sp>
      <p:pic>
        <p:nvPicPr>
          <p:cNvPr id="10" name="图片 9"/>
          <p:cNvPicPr>
            <a:picLocks noChangeAspect="1"/>
          </p:cNvPicPr>
          <p:nvPr/>
        </p:nvPicPr>
        <p:blipFill>
          <a:blip r:embed="rId2"/>
          <a:stretch>
            <a:fillRect/>
          </a:stretch>
        </p:blipFill>
        <p:spPr>
          <a:xfrm>
            <a:off x="1068373" y="1803322"/>
            <a:ext cx="5919366" cy="3787457"/>
          </a:xfrm>
          <a:prstGeom prst="roundRect">
            <a:avLst>
              <a:gd name="adj" fmla="val 0"/>
            </a:avLst>
          </a:prstGeom>
          <a:solidFill>
            <a:srgbClr val="FFFFFF">
              <a:shade val="85000"/>
            </a:srgbClr>
          </a:solidFill>
          <a:ln w="38100">
            <a:solidFill>
              <a:schemeClr val="bg1"/>
            </a:solidFill>
          </a:ln>
          <a:effectLst>
            <a:outerShdw blurRad="50800" dist="38100" dir="2700000" algn="tl" rotWithShape="0">
              <a:prstClr val="black">
                <a:alpha val="40000"/>
              </a:prstClr>
            </a:outerShdw>
          </a:effectLst>
        </p:spPr>
      </p:pic>
      <p:sp>
        <p:nvSpPr>
          <p:cNvPr id="6" name="标题 2"/>
          <p:cNvSpPr txBox="1">
            <a:spLocks/>
          </p:cNvSpPr>
          <p:nvPr/>
        </p:nvSpPr>
        <p:spPr>
          <a:xfrm>
            <a:off x="2516957" y="551913"/>
            <a:ext cx="7173797" cy="532750"/>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pPr algn="ctr">
              <a:lnSpc>
                <a:spcPct val="150000"/>
              </a:lnSpc>
              <a:spcBef>
                <a:spcPts val="0"/>
              </a:spcBef>
            </a:pPr>
            <a:r>
              <a:rPr lang="zh-CN" altLang="en-US" sz="2400" b="1" dirty="0">
                <a:solidFill>
                  <a:srgbClr val="C00000"/>
                </a:solidFill>
              </a:rPr>
              <a:t>党的十九大</a:t>
            </a:r>
          </a:p>
        </p:txBody>
      </p:sp>
      <p:cxnSp>
        <p:nvCxnSpPr>
          <p:cNvPr id="7" name="直接箭头连接符 6">
            <a:extLst>
              <a:ext uri="{FF2B5EF4-FFF2-40B4-BE49-F238E27FC236}">
                <a16:creationId xmlns:a16="http://schemas.microsoft.com/office/drawing/2014/main" xmlns="" id="{097E7CA9-1C3F-4FFB-82DB-9D92E977C739}"/>
              </a:ext>
            </a:extLst>
          </p:cNvPr>
          <p:cNvCxnSpPr/>
          <p:nvPr/>
        </p:nvCxnSpPr>
        <p:spPr>
          <a:xfrm>
            <a:off x="2493244" y="1276648"/>
            <a:ext cx="7200000" cy="0"/>
          </a:xfrm>
          <a:prstGeom prst="straightConnector1">
            <a:avLst/>
          </a:prstGeom>
          <a:ln w="12700">
            <a:solidFill>
              <a:srgbClr val="C00000">
                <a:alpha val="5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838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65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15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6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7E62CF05-B5FE-4E7D-84AE-C961F4F77D1F}"/>
              </a:ext>
            </a:extLst>
          </p:cNvPr>
          <p:cNvSpPr/>
          <p:nvPr/>
        </p:nvSpPr>
        <p:spPr>
          <a:xfrm>
            <a:off x="675200" y="1974633"/>
            <a:ext cx="10764325" cy="2908734"/>
          </a:xfrm>
          <a:prstGeom prst="rect">
            <a:avLst/>
          </a:prstGeom>
          <a:solidFill>
            <a:srgbClr val="C00000"/>
          </a:solidFill>
          <a:ln w="12700" cap="flat" cmpd="sng" algn="ctr">
            <a:solidFill>
              <a:srgbClr val="BD4840">
                <a:alpha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 name="矩形 7"/>
          <p:cNvSpPr/>
          <p:nvPr/>
        </p:nvSpPr>
        <p:spPr>
          <a:xfrm>
            <a:off x="1367413" y="2208233"/>
            <a:ext cx="4491545" cy="2954655"/>
          </a:xfrm>
          <a:prstGeom prst="rect">
            <a:avLst/>
          </a:prstGeom>
          <a:noFill/>
        </p:spPr>
        <p:txBody>
          <a:bodyPr wrap="square" rtlCol="0">
            <a:spAutoFit/>
          </a:bodyPr>
          <a:lstStyle/>
          <a:p>
            <a:pPr algn="just">
              <a:lnSpc>
                <a:spcPct val="150000"/>
              </a:lnSpc>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dirty="0">
                <a:solidFill>
                  <a:schemeClr val="bg1"/>
                </a:solidFill>
                <a:latin typeface="微软雅黑" panose="020B0503020204020204" pitchFamily="34" charset="-122"/>
                <a:ea typeface="微软雅黑" panose="020B0503020204020204" pitchFamily="34" charset="-122"/>
              </a:rPr>
              <a:t>我国社会主义建设的根本任务，是进一步解放生产力，发展生产力，逐步实现社会主义现代化，并且为此而改革生产关系和上层建筑中不适应生产力发展的方面和环节</a:t>
            </a:r>
            <a:r>
              <a:rPr lang="zh-CN" altLang="en-US" sz="2000" dirty="0" smtClean="0">
                <a:solidFill>
                  <a:schemeClr val="bg1"/>
                </a:solidFill>
                <a:latin typeface="微软雅黑" panose="020B0503020204020204" pitchFamily="34" charset="-122"/>
                <a:ea typeface="微软雅黑" panose="020B0503020204020204" pitchFamily="34" charset="-122"/>
              </a:rPr>
              <a:t>。</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gn="r">
              <a:lnSpc>
                <a:spcPct val="150000"/>
              </a:lnSpc>
            </a:pPr>
            <a:endParaRPr lang="en-US" altLang="zh-CN" sz="1200" dirty="0" smtClean="0">
              <a:solidFill>
                <a:schemeClr val="tx1">
                  <a:lumMod val="85000"/>
                  <a:lumOff val="15000"/>
                </a:schemeClr>
              </a:solidFill>
              <a:latin typeface="微软雅黑" pitchFamily="34" charset="-122"/>
              <a:ea typeface="微软雅黑" pitchFamily="34" charset="-122"/>
              <a:sym typeface="Hiragino Sans GB W6" pitchFamily="34" charset="-122"/>
            </a:endParaRPr>
          </a:p>
          <a:p>
            <a:pPr algn="r">
              <a:lnSpc>
                <a:spcPct val="150000"/>
              </a:lnSpc>
            </a:pPr>
            <a:endParaRPr lang="zh-CN" altLang="en-US" sz="1200" dirty="0">
              <a:solidFill>
                <a:schemeClr val="tx1">
                  <a:lumMod val="85000"/>
                  <a:lumOff val="15000"/>
                </a:schemeClr>
              </a:solidFill>
              <a:latin typeface="微软雅黑" pitchFamily="34" charset="-122"/>
              <a:ea typeface="微软雅黑" pitchFamily="34" charset="-122"/>
              <a:sym typeface="Hiragino Sans GB W6" pitchFamily="34" charset="-122"/>
            </a:endParaRPr>
          </a:p>
        </p:txBody>
      </p:sp>
      <p:pic>
        <p:nvPicPr>
          <p:cNvPr id="5" name="图片 4">
            <a:extLst>
              <a:ext uri="{FF2B5EF4-FFF2-40B4-BE49-F238E27FC236}">
                <a16:creationId xmlns="" xmlns:a16="http://schemas.microsoft.com/office/drawing/2014/main" id="{DA9F078A-BE33-4CC8-880D-3A6628482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451" y="913546"/>
            <a:ext cx="3793436" cy="5030908"/>
          </a:xfrm>
          <a:prstGeom prst="rect">
            <a:avLst/>
          </a:prstGeom>
          <a:noFill/>
          <a:ln>
            <a:no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282318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a:extLst>
              <a:ext uri="{FF2B5EF4-FFF2-40B4-BE49-F238E27FC236}">
                <a16:creationId xmlns:a16="http://schemas.microsoft.com/office/drawing/2014/main" xmlns="" id="{B7744FA1-1D5B-4BAF-9AF9-0C666E754578}"/>
              </a:ext>
            </a:extLst>
          </p:cNvPr>
          <p:cNvCxnSpPr>
            <a:cxnSpLocks/>
          </p:cNvCxnSpPr>
          <p:nvPr/>
        </p:nvCxnSpPr>
        <p:spPr>
          <a:xfrm>
            <a:off x="1682885" y="1593804"/>
            <a:ext cx="8897047" cy="0"/>
          </a:xfrm>
          <a:prstGeom prst="line">
            <a:avLst/>
          </a:prstGeom>
          <a:ln w="9525">
            <a:solidFill>
              <a:schemeClr val="tx1">
                <a:lumMod val="50000"/>
                <a:lumOff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2" name="íṣḻïḍe">
            <a:extLst>
              <a:ext uri="{FF2B5EF4-FFF2-40B4-BE49-F238E27FC236}">
                <a16:creationId xmlns:a16="http://schemas.microsoft.com/office/drawing/2014/main" xmlns="" id="{5EB09684-84DB-4C94-892A-ADD5EA61CD5C}"/>
              </a:ext>
            </a:extLst>
          </p:cNvPr>
          <p:cNvSpPr txBox="1"/>
          <p:nvPr/>
        </p:nvSpPr>
        <p:spPr>
          <a:xfrm>
            <a:off x="2819636" y="1038031"/>
            <a:ext cx="6552728" cy="1218580"/>
          </a:xfrm>
          <a:prstGeom prst="roundRect">
            <a:avLst/>
          </a:prstGeom>
          <a:solidFill>
            <a:srgbClr val="C00000"/>
          </a:solidFill>
          <a:effectLst>
            <a:outerShdw blurRad="50800" dist="38100" dir="2700000" algn="tl" rotWithShape="0">
              <a:prstClr val="black">
                <a:alpha val="40000"/>
              </a:prstClr>
            </a:outerShdw>
          </a:effectLst>
        </p:spPr>
        <p:txBody>
          <a:bodyPr wrap="square" lIns="90000" tIns="46800" rIns="90000" bIns="46800" rtlCol="0">
            <a:normAutofit/>
          </a:bodyPr>
          <a:lstStyle/>
          <a:p>
            <a:pPr algn="ctr">
              <a:lnSpc>
                <a:spcPct val="150000"/>
              </a:lnSpc>
            </a:pPr>
            <a:endParaRPr lang="en-US" altLang="zh-CN" sz="1700" b="1" dirty="0"/>
          </a:p>
        </p:txBody>
      </p:sp>
      <p:sp>
        <p:nvSpPr>
          <p:cNvPr id="33" name="î$ḻïḓè">
            <a:extLst>
              <a:ext uri="{FF2B5EF4-FFF2-40B4-BE49-F238E27FC236}">
                <a16:creationId xmlns:a16="http://schemas.microsoft.com/office/drawing/2014/main" xmlns="" id="{09C58711-46B6-43DA-8655-D81A0C6F1CAC}"/>
              </a:ext>
            </a:extLst>
          </p:cNvPr>
          <p:cNvSpPr/>
          <p:nvPr/>
        </p:nvSpPr>
        <p:spPr>
          <a:xfrm>
            <a:off x="1612068" y="2812382"/>
            <a:ext cx="2736304" cy="3214721"/>
          </a:xfrm>
          <a:prstGeom prst="round2DiagRect">
            <a:avLst/>
          </a:prstGeom>
          <a:pattFill prst="pct5">
            <a:fgClr>
              <a:schemeClr val="bg2"/>
            </a:fgClr>
            <a:bgClr>
              <a:schemeClr val="bg1"/>
            </a:bgClr>
          </a:pattFill>
          <a:ln>
            <a:solidFill>
              <a:schemeClr val="bg1">
                <a:lumMod val="8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îS1îḓê">
            <a:extLst>
              <a:ext uri="{FF2B5EF4-FFF2-40B4-BE49-F238E27FC236}">
                <a16:creationId xmlns:a16="http://schemas.microsoft.com/office/drawing/2014/main" xmlns="" id="{8C01C916-2B94-4B49-9E30-7FF5978E72C8}"/>
              </a:ext>
            </a:extLst>
          </p:cNvPr>
          <p:cNvSpPr/>
          <p:nvPr/>
        </p:nvSpPr>
        <p:spPr>
          <a:xfrm>
            <a:off x="4729360" y="2812381"/>
            <a:ext cx="2736304" cy="3214721"/>
          </a:xfrm>
          <a:prstGeom prst="round2DiagRect">
            <a:avLst/>
          </a:prstGeom>
          <a:pattFill prst="pct5">
            <a:fgClr>
              <a:schemeClr val="bg2"/>
            </a:fgClr>
            <a:bgClr>
              <a:schemeClr val="bg1"/>
            </a:bgClr>
          </a:pattFill>
          <a:ln>
            <a:solidFill>
              <a:schemeClr val="bg1">
                <a:lumMod val="8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íṣlïḍe">
            <a:extLst>
              <a:ext uri="{FF2B5EF4-FFF2-40B4-BE49-F238E27FC236}">
                <a16:creationId xmlns:a16="http://schemas.microsoft.com/office/drawing/2014/main" xmlns="" id="{4E1C82E5-0176-4BF2-BC31-865178247BFB}"/>
              </a:ext>
            </a:extLst>
          </p:cNvPr>
          <p:cNvSpPr/>
          <p:nvPr/>
        </p:nvSpPr>
        <p:spPr>
          <a:xfrm>
            <a:off x="7843628" y="2812383"/>
            <a:ext cx="2736304" cy="3214721"/>
          </a:xfrm>
          <a:prstGeom prst="round2DiagRect">
            <a:avLst/>
          </a:prstGeom>
          <a:pattFill prst="pct5">
            <a:fgClr>
              <a:schemeClr val="bg2"/>
            </a:fgClr>
            <a:bgClr>
              <a:schemeClr val="bg1"/>
            </a:bgClr>
          </a:pattFill>
          <a:ln>
            <a:solidFill>
              <a:schemeClr val="bg1">
                <a:lumMod val="8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xmlns="" id="{DCDECF89-93F7-4CEA-A64A-44F9A66E995F}"/>
              </a:ext>
            </a:extLst>
          </p:cNvPr>
          <p:cNvSpPr/>
          <p:nvPr/>
        </p:nvSpPr>
        <p:spPr>
          <a:xfrm>
            <a:off x="1947358" y="3288662"/>
            <a:ext cx="2077518" cy="1338828"/>
          </a:xfrm>
          <a:prstGeom prst="rect">
            <a:avLst/>
          </a:prstGeom>
        </p:spPr>
        <p:txBody>
          <a:bodyPr wrap="square">
            <a:spAutoFit/>
          </a:bodyPr>
          <a:lstStyle/>
          <a:p>
            <a:pPr algn="just">
              <a:lnSpc>
                <a:spcPct val="150000"/>
              </a:lnSpc>
            </a:pPr>
            <a:r>
              <a:rPr lang="zh-CN" altLang="en-US" sz="1800" dirty="0">
                <a:solidFill>
                  <a:schemeClr val="tx1">
                    <a:lumMod val="85000"/>
                    <a:lumOff val="15000"/>
                  </a:schemeClr>
                </a:solidFill>
              </a:rPr>
              <a:t>面临的国内外环境、面对的矛盾和问题发生了深刻变化</a:t>
            </a:r>
          </a:p>
        </p:txBody>
      </p:sp>
      <p:sp>
        <p:nvSpPr>
          <p:cNvPr id="37" name="矩形 36">
            <a:extLst>
              <a:ext uri="{FF2B5EF4-FFF2-40B4-BE49-F238E27FC236}">
                <a16:creationId xmlns:a16="http://schemas.microsoft.com/office/drawing/2014/main" xmlns="" id="{DCDECF89-93F7-4CEA-A64A-44F9A66E995F}"/>
              </a:ext>
            </a:extLst>
          </p:cNvPr>
          <p:cNvSpPr/>
          <p:nvPr/>
        </p:nvSpPr>
        <p:spPr>
          <a:xfrm>
            <a:off x="8243856" y="3288662"/>
            <a:ext cx="1935848" cy="1710084"/>
          </a:xfrm>
          <a:prstGeom prst="rect">
            <a:avLst/>
          </a:prstGeom>
        </p:spPr>
        <p:txBody>
          <a:bodyPr wrap="square">
            <a:spAutoFit/>
          </a:bodyPr>
          <a:lstStyle/>
          <a:p>
            <a:pPr algn="just">
              <a:lnSpc>
                <a:spcPct val="150000"/>
              </a:lnSpc>
            </a:pPr>
            <a:r>
              <a:rPr lang="zh-CN" altLang="en-US" sz="1800" dirty="0">
                <a:solidFill>
                  <a:schemeClr val="tx1">
                    <a:lumMod val="85000"/>
                    <a:lumOff val="15000"/>
                  </a:schemeClr>
                </a:solidFill>
              </a:rPr>
              <a:t>发展阶段和发展任务、工作对象和工作条件发生了深刻变化</a:t>
            </a:r>
          </a:p>
        </p:txBody>
      </p:sp>
      <p:sp>
        <p:nvSpPr>
          <p:cNvPr id="38" name="矩形 37">
            <a:extLst>
              <a:ext uri="{FF2B5EF4-FFF2-40B4-BE49-F238E27FC236}">
                <a16:creationId xmlns:a16="http://schemas.microsoft.com/office/drawing/2014/main" xmlns="" id="{DCDECF89-93F7-4CEA-A64A-44F9A66E995F}"/>
              </a:ext>
            </a:extLst>
          </p:cNvPr>
          <p:cNvSpPr/>
          <p:nvPr/>
        </p:nvSpPr>
        <p:spPr>
          <a:xfrm>
            <a:off x="5057241" y="3288662"/>
            <a:ext cx="2077518" cy="1294585"/>
          </a:xfrm>
          <a:prstGeom prst="rect">
            <a:avLst/>
          </a:prstGeom>
        </p:spPr>
        <p:txBody>
          <a:bodyPr wrap="square">
            <a:spAutoFit/>
          </a:bodyPr>
          <a:lstStyle/>
          <a:p>
            <a:pPr algn="just">
              <a:lnSpc>
                <a:spcPct val="150000"/>
              </a:lnSpc>
            </a:pPr>
            <a:r>
              <a:rPr lang="zh-CN" altLang="en-US" sz="1800" dirty="0">
                <a:solidFill>
                  <a:schemeClr val="tx1">
                    <a:lumMod val="85000"/>
                    <a:lumOff val="15000"/>
                  </a:schemeClr>
                </a:solidFill>
              </a:rPr>
              <a:t>对党长期执政能力和领导水平的要求发生了深刻变化</a:t>
            </a:r>
          </a:p>
        </p:txBody>
      </p:sp>
      <p:sp>
        <p:nvSpPr>
          <p:cNvPr id="39" name="矩形 38">
            <a:extLst>
              <a:ext uri="{FF2B5EF4-FFF2-40B4-BE49-F238E27FC236}">
                <a16:creationId xmlns:a16="http://schemas.microsoft.com/office/drawing/2014/main" xmlns="" id="{61A09E4D-53C7-4EA7-BCCD-752FD9B057C1}"/>
              </a:ext>
            </a:extLst>
          </p:cNvPr>
          <p:cNvSpPr/>
          <p:nvPr/>
        </p:nvSpPr>
        <p:spPr>
          <a:xfrm>
            <a:off x="3717641" y="1154878"/>
            <a:ext cx="4756717" cy="492443"/>
          </a:xfrm>
          <a:prstGeom prst="rect">
            <a:avLst/>
          </a:prstGeom>
        </p:spPr>
        <p:txBody>
          <a:bodyPr wrap="square">
            <a:spAutoFit/>
          </a:bodyPr>
          <a:lstStyle/>
          <a:p>
            <a:pPr algn="ctr">
              <a:lnSpc>
                <a:spcPct val="130000"/>
              </a:lnSpc>
            </a:pPr>
            <a:r>
              <a:rPr lang="zh-CN" altLang="en-US" sz="2000" b="1" dirty="0">
                <a:solidFill>
                  <a:schemeClr val="bg1"/>
                </a:solidFill>
              </a:rPr>
              <a:t>重新概括我国</a:t>
            </a:r>
            <a:r>
              <a:rPr lang="zh-CN" altLang="en-US" sz="2000" b="1" dirty="0" smtClean="0">
                <a:solidFill>
                  <a:schemeClr val="bg1"/>
                </a:solidFill>
              </a:rPr>
              <a:t>社会主要矛盾</a:t>
            </a:r>
            <a:r>
              <a:rPr lang="zh-CN" altLang="en-US" sz="2000" b="1" dirty="0">
                <a:solidFill>
                  <a:schemeClr val="bg1"/>
                </a:solidFill>
              </a:rPr>
              <a:t>的背景</a:t>
            </a:r>
            <a:endParaRPr lang="zh-CN" altLang="en-US" sz="2000" dirty="0">
              <a:solidFill>
                <a:schemeClr val="bg1"/>
              </a:solidFill>
            </a:endParaRPr>
          </a:p>
        </p:txBody>
      </p:sp>
      <p:sp>
        <p:nvSpPr>
          <p:cNvPr id="40" name="矩形 39">
            <a:extLst>
              <a:ext uri="{FF2B5EF4-FFF2-40B4-BE49-F238E27FC236}">
                <a16:creationId xmlns:a16="http://schemas.microsoft.com/office/drawing/2014/main" xmlns="" id="{BA9220CE-1832-4943-9077-0D3DF09C7889}"/>
              </a:ext>
            </a:extLst>
          </p:cNvPr>
          <p:cNvSpPr/>
          <p:nvPr/>
        </p:nvSpPr>
        <p:spPr>
          <a:xfrm>
            <a:off x="3273901" y="1606496"/>
            <a:ext cx="5644198" cy="463588"/>
          </a:xfrm>
          <a:prstGeom prst="rect">
            <a:avLst/>
          </a:prstGeom>
        </p:spPr>
        <p:txBody>
          <a:bodyPr wrap="square">
            <a:spAutoFit/>
          </a:bodyPr>
          <a:lstStyle/>
          <a:p>
            <a:pPr algn="ctr">
              <a:lnSpc>
                <a:spcPct val="150000"/>
              </a:lnSpc>
            </a:pPr>
            <a:r>
              <a:rPr lang="zh-CN" altLang="en-US" sz="1800" dirty="0">
                <a:solidFill>
                  <a:schemeClr val="bg1"/>
                </a:solidFill>
              </a:rPr>
              <a:t>社会需求和社会</a:t>
            </a:r>
            <a:r>
              <a:rPr lang="zh-CN" altLang="en-US" sz="1800" dirty="0" smtClean="0">
                <a:solidFill>
                  <a:schemeClr val="bg1"/>
                </a:solidFill>
              </a:rPr>
              <a:t>生产两</a:t>
            </a:r>
            <a:r>
              <a:rPr lang="zh-CN" altLang="en-US" sz="1800" dirty="0">
                <a:solidFill>
                  <a:schemeClr val="bg1"/>
                </a:solidFill>
              </a:rPr>
              <a:t>个方面的情况都发生了变化</a:t>
            </a:r>
          </a:p>
        </p:txBody>
      </p:sp>
    </p:spTree>
    <p:extLst>
      <p:ext uri="{BB962C8B-B14F-4D97-AF65-F5344CB8AC3E}">
        <p14:creationId xmlns:p14="http://schemas.microsoft.com/office/powerpoint/2010/main" val="3076745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8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2950"/>
                            </p:stCondLst>
                            <p:childTnLst>
                              <p:par>
                                <p:cTn id="21" presetID="16" presetClass="entr" presetSubtype="37"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outVertical)">
                                      <p:cBhvr>
                                        <p:cTn id="23" dur="500"/>
                                        <p:tgtEl>
                                          <p:spTgt spid="33"/>
                                        </p:tgtEl>
                                      </p:cBhvr>
                                    </p:animEffect>
                                  </p:childTnLst>
                                </p:cTn>
                              </p:par>
                            </p:childTnLst>
                          </p:cTn>
                        </p:par>
                        <p:par>
                          <p:cTn id="24" fill="hold">
                            <p:stCondLst>
                              <p:cond delay="34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4600"/>
                            </p:stCondLst>
                            <p:childTnLst>
                              <p:par>
                                <p:cTn id="29" presetID="16" presetClass="entr" presetSubtype="37"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outVertical)">
                                      <p:cBhvr>
                                        <p:cTn id="31" dur="500"/>
                                        <p:tgtEl>
                                          <p:spTgt spid="34"/>
                                        </p:tgtEl>
                                      </p:cBhvr>
                                    </p:animEffect>
                                  </p:childTnLst>
                                </p:cTn>
                              </p:par>
                            </p:childTnLst>
                          </p:cTn>
                        </p:par>
                        <p:par>
                          <p:cTn id="32" fill="hold">
                            <p:stCondLst>
                              <p:cond delay="510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par>
                          <p:cTn id="36" fill="hold">
                            <p:stCondLst>
                              <p:cond delay="6250"/>
                            </p:stCondLst>
                            <p:childTnLst>
                              <p:par>
                                <p:cTn id="37" presetID="16" presetClass="entr" presetSubtype="37"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outVertical)">
                                      <p:cBhvr>
                                        <p:cTn id="39" dur="500"/>
                                        <p:tgtEl>
                                          <p:spTgt spid="35"/>
                                        </p:tgtEl>
                                      </p:cBhvr>
                                    </p:animEffect>
                                  </p:childTnLst>
                                </p:cTn>
                              </p:par>
                            </p:childTnLst>
                          </p:cTn>
                        </p:par>
                        <p:par>
                          <p:cTn id="40" fill="hold">
                            <p:stCondLst>
                              <p:cond delay="675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p:bldP spid="37"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88" y="2006335"/>
            <a:ext cx="4840720" cy="302545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grpSp>
        <p:nvGrpSpPr>
          <p:cNvPr id="6" name="组合 5">
            <a:extLst>
              <a:ext uri="{FF2B5EF4-FFF2-40B4-BE49-F238E27FC236}">
                <a16:creationId xmlns:a16="http://schemas.microsoft.com/office/drawing/2014/main" xmlns="" id="{775AABC0-43DF-4A27-882E-9AC81E15DB58}"/>
              </a:ext>
            </a:extLst>
          </p:cNvPr>
          <p:cNvGrpSpPr/>
          <p:nvPr/>
        </p:nvGrpSpPr>
        <p:grpSpPr>
          <a:xfrm>
            <a:off x="6191640" y="1450641"/>
            <a:ext cx="5160573" cy="4136839"/>
            <a:chOff x="6191640" y="1450641"/>
            <a:chExt cx="5160573" cy="4136839"/>
          </a:xfrm>
        </p:grpSpPr>
        <p:sp>
          <p:nvSpPr>
            <p:cNvPr id="4" name="文本框 3"/>
            <p:cNvSpPr txBox="1"/>
            <p:nvPr/>
          </p:nvSpPr>
          <p:spPr>
            <a:xfrm>
              <a:off x="6191640" y="1450641"/>
              <a:ext cx="5160573" cy="3829062"/>
            </a:xfrm>
            <a:prstGeom prst="rect">
              <a:avLst/>
            </a:prstGeom>
            <a:noFill/>
          </p:spPr>
          <p:txBody>
            <a:bodyPr wrap="square" rtlCol="0">
              <a:spAutoFit/>
            </a:bodyPr>
            <a:lstStyle>
              <a:defPPr>
                <a:defRPr lang="zh-CN"/>
              </a:defPPr>
              <a:lvl1pPr>
                <a:lnSpc>
                  <a:spcPct val="150000"/>
                </a:lnSpc>
                <a:defRPr sz="1600">
                  <a:solidFill>
                    <a:schemeClr val="accent2"/>
                  </a:solidFill>
                  <a:latin typeface="微软雅黑" panose="020B0503020204020204" pitchFamily="34" charset="-122"/>
                  <a:ea typeface="微软雅黑" panose="020B0503020204020204" pitchFamily="34" charset="-122"/>
                </a:defRPr>
              </a:lvl1pPr>
            </a:lstStyle>
            <a:p>
              <a:pPr algn="just"/>
              <a:r>
                <a:rPr lang="zh-CN" altLang="en-US" sz="2000" dirty="0">
                  <a:solidFill>
                    <a:schemeClr val="tx1">
                      <a:lumMod val="75000"/>
                      <a:lumOff val="25000"/>
                    </a:schemeClr>
                  </a:solidFill>
                </a:rPr>
                <a:t>       </a:t>
              </a:r>
              <a:r>
                <a:rPr lang="zh-CN" altLang="en-US" sz="1800" dirty="0">
                  <a:solidFill>
                    <a:schemeClr val="tx1">
                      <a:lumMod val="75000"/>
                      <a:lumOff val="25000"/>
                    </a:schemeClr>
                  </a:solidFill>
                </a:rPr>
                <a:t>我国稳定解决了十几亿人的温饱问题，总体上实现小康，不久将全面建成小康社会，人民美好生活需要日益广泛，不仅对物质文化生活提出了更高要求，而且在民主、法治、公平、正义、安全、环境等方面的要求日益增长。同时，我国社会生产力水平总体上显著提高，社会生产能力在很多方面进入世界前列，更加突出的问题是发展不平衡不充分，这已经成为满足人民日益增长的美好生活需要的主要制约因素。</a:t>
              </a:r>
              <a:endParaRPr lang="en-US" altLang="zh-CN" sz="1800" dirty="0">
                <a:solidFill>
                  <a:schemeClr val="tx1">
                    <a:lumMod val="75000"/>
                    <a:lumOff val="25000"/>
                  </a:schemeClr>
                </a:solidFill>
              </a:endParaRPr>
            </a:p>
          </p:txBody>
        </p:sp>
        <p:sp>
          <p:nvSpPr>
            <p:cNvPr id="2" name="矩形 1">
              <a:extLst>
                <a:ext uri="{FF2B5EF4-FFF2-40B4-BE49-F238E27FC236}">
                  <a16:creationId xmlns:a16="http://schemas.microsoft.com/office/drawing/2014/main" xmlns="" id="{FAD8B0AD-AE2B-49D4-8C60-732137BD2707}"/>
                </a:ext>
              </a:extLst>
            </p:cNvPr>
            <p:cNvSpPr/>
            <p:nvPr/>
          </p:nvSpPr>
          <p:spPr>
            <a:xfrm>
              <a:off x="9946059" y="5279703"/>
              <a:ext cx="1406154" cy="307777"/>
            </a:xfrm>
            <a:prstGeom prst="rect">
              <a:avLst/>
            </a:prstGeom>
          </p:spPr>
          <p:txBody>
            <a:bodyPr wrap="none">
              <a:spAutoFit/>
            </a:bodyPr>
            <a:lstStyle/>
            <a:p>
              <a:pPr algn="r"/>
              <a:r>
                <a:rPr lang="en-US" altLang="zh-CN" sz="1400" dirty="0"/>
                <a:t>——</a:t>
              </a:r>
              <a:r>
                <a:rPr lang="zh-CN" altLang="en-US" sz="1400" dirty="0"/>
                <a:t>十九大报告</a:t>
              </a:r>
            </a:p>
          </p:txBody>
        </p:sp>
      </p:grpSp>
      <p:pic>
        <p:nvPicPr>
          <p:cNvPr id="7" name="06讲-17页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98940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auto">
          <a:xfrm>
            <a:off x="3646071" y="560502"/>
            <a:ext cx="4918712" cy="5801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zh-CN" altLang="en-US" b="1" dirty="0">
                <a:solidFill>
                  <a:schemeClr val="tx1">
                    <a:lumMod val="85000"/>
                    <a:lumOff val="15000"/>
                  </a:schemeClr>
                </a:solidFill>
              </a:rPr>
              <a:t>我国社会主要矛盾变化的新表述</a:t>
            </a:r>
          </a:p>
        </p:txBody>
      </p:sp>
      <p:grpSp>
        <p:nvGrpSpPr>
          <p:cNvPr id="2" name="组合 1"/>
          <p:cNvGrpSpPr/>
          <p:nvPr/>
        </p:nvGrpSpPr>
        <p:grpSpPr>
          <a:xfrm>
            <a:off x="1485611" y="2394108"/>
            <a:ext cx="4320920" cy="2777724"/>
            <a:chOff x="1444957" y="2208370"/>
            <a:chExt cx="4320920" cy="2777724"/>
          </a:xfrm>
          <a:effectLst>
            <a:outerShdw blurRad="76200" dir="18900000" sy="23000" kx="-1200000" algn="bl" rotWithShape="0">
              <a:prstClr val="black">
                <a:alpha val="20000"/>
              </a:prstClr>
            </a:outerShdw>
          </a:effectLst>
        </p:grpSpPr>
        <p:sp>
          <p:nvSpPr>
            <p:cNvPr id="5" name="AutoShape 4"/>
            <p:cNvSpPr>
              <a:spLocks noChangeArrowheads="1"/>
            </p:cNvSpPr>
            <p:nvPr/>
          </p:nvSpPr>
          <p:spPr bwMode="white">
            <a:xfrm>
              <a:off x="1444957" y="2208370"/>
              <a:ext cx="4320920" cy="2772640"/>
            </a:xfrm>
            <a:prstGeom prst="roundRect">
              <a:avLst>
                <a:gd name="adj" fmla="val 7012"/>
              </a:avLst>
            </a:prstGeom>
            <a:solidFill>
              <a:schemeClr val="bg1"/>
            </a:solidFill>
            <a:ln w="12700">
              <a:solidFill>
                <a:schemeClr val="bg1">
                  <a:lumMod val="85000"/>
                </a:schemeClr>
              </a:solidFill>
            </a:ln>
            <a:effectLst/>
          </p:spPr>
          <p:txBody>
            <a:bodyPr rtlCol="0" anchor="ctr"/>
            <a:lstStyle/>
            <a:p>
              <a:pPr marL="0" lvl="2" algn="ctr">
                <a:lnSpc>
                  <a:spcPct val="150000"/>
                </a:lnSpc>
              </a:pPr>
              <a:endParaRPr lang="zh-CN" altLang="en-US" dirty="0">
                <a:solidFill>
                  <a:schemeClr val="tx1">
                    <a:lumMod val="85000"/>
                    <a:lumOff val="15000"/>
                  </a:schemeClr>
                </a:solidFill>
              </a:endParaRPr>
            </a:p>
          </p:txBody>
        </p:sp>
        <p:sp>
          <p:nvSpPr>
            <p:cNvPr id="10" name="îṡ1iḓê">
              <a:extLst>
                <a:ext uri="{FF2B5EF4-FFF2-40B4-BE49-F238E27FC236}">
                  <a16:creationId xmlns:a16="http://schemas.microsoft.com/office/drawing/2014/main" xmlns="" id="{6C245AF1-D750-442D-8EFF-46DB8AD8F636}"/>
                </a:ext>
              </a:extLst>
            </p:cNvPr>
            <p:cNvSpPr>
              <a:spLocks/>
            </p:cNvSpPr>
            <p:nvPr/>
          </p:nvSpPr>
          <p:spPr bwMode="auto">
            <a:xfrm>
              <a:off x="1444957" y="4277061"/>
              <a:ext cx="3016670" cy="703950"/>
            </a:xfrm>
            <a:custGeom>
              <a:avLst/>
              <a:gdLst>
                <a:gd name="T0" fmla="*/ 1587500 w 21600"/>
                <a:gd name="T1" fmla="*/ 1047750 h 21600"/>
                <a:gd name="T2" fmla="*/ 1587500 w 21600"/>
                <a:gd name="T3" fmla="*/ 1047750 h 21600"/>
                <a:gd name="T4" fmla="*/ 1587500 w 21600"/>
                <a:gd name="T5" fmla="*/ 1047750 h 21600"/>
                <a:gd name="T6" fmla="*/ 1587500 w 21600"/>
                <a:gd name="T7" fmla="*/ 1047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12216"/>
                  </a:lnTo>
                  <a:lnTo>
                    <a:pt x="21599" y="21600"/>
                  </a:lnTo>
                  <a:lnTo>
                    <a:pt x="0" y="21600"/>
                  </a:lnTo>
                  <a:lnTo>
                    <a:pt x="0" y="0"/>
                  </a:lnTo>
                  <a:close/>
                </a:path>
              </a:pathLst>
            </a:custGeom>
            <a:solidFill>
              <a:srgbClr val="C00000"/>
            </a:solidFill>
            <a:ln>
              <a:noFill/>
            </a:ln>
            <a:effectLst/>
            <a:extLst/>
          </p:spPr>
          <p:txBody>
            <a:bodyPr anchor="ctr"/>
            <a:lstStyle/>
            <a:p>
              <a:pPr algn="ctr"/>
              <a:endParaRPr dirty="0">
                <a:solidFill>
                  <a:schemeClr val="tx1">
                    <a:lumMod val="85000"/>
                    <a:lumOff val="15000"/>
                  </a:schemeClr>
                </a:solidFill>
              </a:endParaRPr>
            </a:p>
          </p:txBody>
        </p:sp>
        <p:sp>
          <p:nvSpPr>
            <p:cNvPr id="11" name="ïŝḻíďê">
              <a:extLst>
                <a:ext uri="{FF2B5EF4-FFF2-40B4-BE49-F238E27FC236}">
                  <a16:creationId xmlns:a16="http://schemas.microsoft.com/office/drawing/2014/main" xmlns="" id="{FCBC3027-5082-4199-89ED-66A6D00FF868}"/>
                </a:ext>
              </a:extLst>
            </p:cNvPr>
            <p:cNvSpPr>
              <a:spLocks/>
            </p:cNvSpPr>
            <p:nvPr/>
          </p:nvSpPr>
          <p:spPr bwMode="auto">
            <a:xfrm flipH="1">
              <a:off x="1449021" y="3978699"/>
              <a:ext cx="4316853" cy="1007395"/>
            </a:xfrm>
            <a:custGeom>
              <a:avLst/>
              <a:gdLst>
                <a:gd name="T0" fmla="*/ 2271713 w 21600"/>
                <a:gd name="T1" fmla="*/ 1499394 h 21600"/>
                <a:gd name="T2" fmla="*/ 2271713 w 21600"/>
                <a:gd name="T3" fmla="*/ 1499394 h 21600"/>
                <a:gd name="T4" fmla="*/ 2271713 w 21600"/>
                <a:gd name="T5" fmla="*/ 1499394 h 21600"/>
                <a:gd name="T6" fmla="*/ 2271713 w 21600"/>
                <a:gd name="T7" fmla="*/ 1499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12216"/>
                  </a:lnTo>
                  <a:lnTo>
                    <a:pt x="21600" y="21600"/>
                  </a:lnTo>
                  <a:lnTo>
                    <a:pt x="0" y="21600"/>
                  </a:lnTo>
                  <a:lnTo>
                    <a:pt x="0" y="0"/>
                  </a:lnTo>
                  <a:close/>
                </a:path>
              </a:pathLst>
            </a:custGeom>
            <a:solidFill>
              <a:srgbClr val="E01A1A"/>
            </a:solidFill>
            <a:ln>
              <a:noFill/>
            </a:ln>
            <a:effectLst/>
            <a:extLst/>
          </p:spPr>
          <p:txBody>
            <a:bodyPr anchor="ctr"/>
            <a:lstStyle/>
            <a:p>
              <a:pPr algn="ctr"/>
              <a:endParaRPr dirty="0">
                <a:solidFill>
                  <a:schemeClr val="tx1">
                    <a:lumMod val="85000"/>
                    <a:lumOff val="15000"/>
                  </a:schemeClr>
                </a:solidFill>
              </a:endParaRPr>
            </a:p>
          </p:txBody>
        </p:sp>
      </p:grpSp>
      <p:grpSp>
        <p:nvGrpSpPr>
          <p:cNvPr id="8" name="组合 7"/>
          <p:cNvGrpSpPr/>
          <p:nvPr/>
        </p:nvGrpSpPr>
        <p:grpSpPr>
          <a:xfrm>
            <a:off x="6463331" y="2397310"/>
            <a:ext cx="4320920" cy="2774522"/>
            <a:chOff x="6422677" y="2211572"/>
            <a:chExt cx="4320920" cy="2774522"/>
          </a:xfrm>
          <a:effectLst>
            <a:outerShdw blurRad="76200" dir="18900000" sy="23000" kx="-1200000" algn="bl" rotWithShape="0">
              <a:prstClr val="black">
                <a:alpha val="20000"/>
              </a:prstClr>
            </a:outerShdw>
          </a:effectLst>
        </p:grpSpPr>
        <p:sp>
          <p:nvSpPr>
            <p:cNvPr id="6" name="AutoShape 4"/>
            <p:cNvSpPr>
              <a:spLocks noChangeArrowheads="1"/>
            </p:cNvSpPr>
            <p:nvPr/>
          </p:nvSpPr>
          <p:spPr bwMode="white">
            <a:xfrm>
              <a:off x="6422677" y="2211572"/>
              <a:ext cx="4320920" cy="2769438"/>
            </a:xfrm>
            <a:prstGeom prst="roundRect">
              <a:avLst>
                <a:gd name="adj" fmla="val 4784"/>
              </a:avLst>
            </a:prstGeom>
            <a:solidFill>
              <a:schemeClr val="bg1"/>
            </a:solidFill>
            <a:ln w="12700">
              <a:solidFill>
                <a:schemeClr val="bg1">
                  <a:lumMod val="85000"/>
                </a:schemeClr>
              </a:solidFill>
            </a:ln>
            <a:effectLst/>
          </p:spPr>
          <p:txBody>
            <a:bodyPr rtlCol="0" anchor="ctr"/>
            <a:lstStyle/>
            <a:p>
              <a:pPr marL="0" lvl="2" algn="ctr">
                <a:lnSpc>
                  <a:spcPct val="150000"/>
                </a:lnSpc>
              </a:pPr>
              <a:endParaRPr lang="zh-CN" altLang="en-US" dirty="0">
                <a:solidFill>
                  <a:schemeClr val="tx1">
                    <a:lumMod val="85000"/>
                    <a:lumOff val="15000"/>
                  </a:schemeClr>
                </a:solidFill>
              </a:endParaRPr>
            </a:p>
          </p:txBody>
        </p:sp>
        <p:sp>
          <p:nvSpPr>
            <p:cNvPr id="17" name="îşḷïḓè">
              <a:extLst>
                <a:ext uri="{FF2B5EF4-FFF2-40B4-BE49-F238E27FC236}">
                  <a16:creationId xmlns:a16="http://schemas.microsoft.com/office/drawing/2014/main" xmlns="" id="{F26EBA65-96A4-4726-B41C-1BE962F4CF7A}"/>
                </a:ext>
              </a:extLst>
            </p:cNvPr>
            <p:cNvSpPr>
              <a:spLocks/>
            </p:cNvSpPr>
            <p:nvPr/>
          </p:nvSpPr>
          <p:spPr bwMode="auto">
            <a:xfrm>
              <a:off x="6422679" y="4277061"/>
              <a:ext cx="3016670" cy="703950"/>
            </a:xfrm>
            <a:custGeom>
              <a:avLst/>
              <a:gdLst>
                <a:gd name="T0" fmla="*/ 1587500 w 21600"/>
                <a:gd name="T1" fmla="*/ 1047750 h 21600"/>
                <a:gd name="T2" fmla="*/ 1587500 w 21600"/>
                <a:gd name="T3" fmla="*/ 1047750 h 21600"/>
                <a:gd name="T4" fmla="*/ 1587500 w 21600"/>
                <a:gd name="T5" fmla="*/ 1047750 h 21600"/>
                <a:gd name="T6" fmla="*/ 1587500 w 21600"/>
                <a:gd name="T7" fmla="*/ 1047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12216"/>
                  </a:lnTo>
                  <a:lnTo>
                    <a:pt x="21599" y="21600"/>
                  </a:lnTo>
                  <a:lnTo>
                    <a:pt x="0" y="21600"/>
                  </a:lnTo>
                  <a:lnTo>
                    <a:pt x="0" y="0"/>
                  </a:lnTo>
                  <a:close/>
                </a:path>
              </a:pathLst>
            </a:custGeom>
            <a:solidFill>
              <a:srgbClr val="FF9933"/>
            </a:solidFill>
            <a:ln>
              <a:noFill/>
            </a:ln>
            <a:effectLst/>
            <a:extLst/>
          </p:spPr>
          <p:txBody>
            <a:bodyPr anchor="ctr"/>
            <a:lstStyle/>
            <a:p>
              <a:pPr algn="ctr"/>
              <a:endParaRPr dirty="0">
                <a:solidFill>
                  <a:schemeClr val="tx1">
                    <a:lumMod val="85000"/>
                    <a:lumOff val="15000"/>
                  </a:schemeClr>
                </a:solidFill>
              </a:endParaRPr>
            </a:p>
          </p:txBody>
        </p:sp>
        <p:sp>
          <p:nvSpPr>
            <p:cNvPr id="18" name="i$ľíḓe">
              <a:extLst>
                <a:ext uri="{FF2B5EF4-FFF2-40B4-BE49-F238E27FC236}">
                  <a16:creationId xmlns:a16="http://schemas.microsoft.com/office/drawing/2014/main" xmlns="" id="{747DF52C-AE38-4F38-B064-DF051B5A52DD}"/>
                </a:ext>
              </a:extLst>
            </p:cNvPr>
            <p:cNvSpPr>
              <a:spLocks/>
            </p:cNvSpPr>
            <p:nvPr/>
          </p:nvSpPr>
          <p:spPr bwMode="auto">
            <a:xfrm flipH="1">
              <a:off x="6426743" y="3978699"/>
              <a:ext cx="4316853" cy="1007395"/>
            </a:xfrm>
            <a:custGeom>
              <a:avLst/>
              <a:gdLst>
                <a:gd name="T0" fmla="*/ 2271713 w 21600"/>
                <a:gd name="T1" fmla="*/ 1499394 h 21600"/>
                <a:gd name="T2" fmla="*/ 2271713 w 21600"/>
                <a:gd name="T3" fmla="*/ 1499394 h 21600"/>
                <a:gd name="T4" fmla="*/ 2271713 w 21600"/>
                <a:gd name="T5" fmla="*/ 1499394 h 21600"/>
                <a:gd name="T6" fmla="*/ 2271713 w 21600"/>
                <a:gd name="T7" fmla="*/ 1499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12216"/>
                  </a:lnTo>
                  <a:lnTo>
                    <a:pt x="21600" y="21600"/>
                  </a:lnTo>
                  <a:lnTo>
                    <a:pt x="0" y="21600"/>
                  </a:lnTo>
                  <a:lnTo>
                    <a:pt x="0" y="0"/>
                  </a:lnTo>
                  <a:close/>
                </a:path>
              </a:pathLst>
            </a:custGeom>
            <a:solidFill>
              <a:srgbClr val="FFC000"/>
            </a:solidFill>
            <a:ln>
              <a:noFill/>
            </a:ln>
            <a:effectLst/>
            <a:extLst/>
          </p:spPr>
          <p:txBody>
            <a:bodyPr anchor="ctr"/>
            <a:lstStyle/>
            <a:p>
              <a:pPr algn="ctr"/>
              <a:endParaRPr dirty="0">
                <a:solidFill>
                  <a:schemeClr val="tx1">
                    <a:lumMod val="85000"/>
                    <a:lumOff val="15000"/>
                  </a:schemeClr>
                </a:solidFill>
              </a:endParaRPr>
            </a:p>
          </p:txBody>
        </p:sp>
      </p:grpSp>
      <p:sp>
        <p:nvSpPr>
          <p:cNvPr id="3" name="矩形 2">
            <a:extLst>
              <a:ext uri="{FF2B5EF4-FFF2-40B4-BE49-F238E27FC236}">
                <a16:creationId xmlns:a16="http://schemas.microsoft.com/office/drawing/2014/main" xmlns="" id="{BAA10B28-B092-442A-9083-B9E60931017A}"/>
              </a:ext>
            </a:extLst>
          </p:cNvPr>
          <p:cNvSpPr/>
          <p:nvPr/>
        </p:nvSpPr>
        <p:spPr>
          <a:xfrm>
            <a:off x="5575791" y="2817879"/>
            <a:ext cx="6096000" cy="1200329"/>
          </a:xfrm>
          <a:prstGeom prst="rect">
            <a:avLst/>
          </a:prstGeom>
        </p:spPr>
        <p:txBody>
          <a:bodyPr>
            <a:spAutoFit/>
          </a:bodyPr>
          <a:lstStyle/>
          <a:p>
            <a:pPr marL="0" lvl="2" algn="ctr">
              <a:lnSpc>
                <a:spcPct val="150000"/>
              </a:lnSpc>
            </a:pPr>
            <a:r>
              <a:rPr lang="zh-CN" altLang="en-US" dirty="0">
                <a:solidFill>
                  <a:schemeClr val="tx1">
                    <a:lumMod val="85000"/>
                    <a:lumOff val="15000"/>
                  </a:schemeClr>
                </a:solidFill>
              </a:rPr>
              <a:t>为推动党和国家事业发展</a:t>
            </a:r>
            <a:endParaRPr lang="en-US" altLang="zh-CN" dirty="0">
              <a:solidFill>
                <a:schemeClr val="tx1">
                  <a:lumMod val="85000"/>
                  <a:lumOff val="15000"/>
                </a:schemeClr>
              </a:solidFill>
            </a:endParaRPr>
          </a:p>
          <a:p>
            <a:pPr marL="0" lvl="2" algn="ctr">
              <a:lnSpc>
                <a:spcPct val="150000"/>
              </a:lnSpc>
            </a:pPr>
            <a:r>
              <a:rPr lang="zh-CN" altLang="en-US" dirty="0">
                <a:solidFill>
                  <a:schemeClr val="tx1">
                    <a:lumMod val="85000"/>
                    <a:lumOff val="15000"/>
                  </a:schemeClr>
                </a:solidFill>
              </a:rPr>
              <a:t>提供了科学准确的认识前提</a:t>
            </a:r>
          </a:p>
        </p:txBody>
      </p:sp>
      <p:sp>
        <p:nvSpPr>
          <p:cNvPr id="7" name="矩形 6">
            <a:extLst>
              <a:ext uri="{FF2B5EF4-FFF2-40B4-BE49-F238E27FC236}">
                <a16:creationId xmlns:a16="http://schemas.microsoft.com/office/drawing/2014/main" xmlns="" id="{0AD74447-44C6-4024-9F51-830D1483E6B2}"/>
              </a:ext>
            </a:extLst>
          </p:cNvPr>
          <p:cNvSpPr/>
          <p:nvPr/>
        </p:nvSpPr>
        <p:spPr>
          <a:xfrm>
            <a:off x="598071" y="2817879"/>
            <a:ext cx="6096000" cy="1200329"/>
          </a:xfrm>
          <a:prstGeom prst="rect">
            <a:avLst/>
          </a:prstGeom>
        </p:spPr>
        <p:txBody>
          <a:bodyPr>
            <a:spAutoFit/>
          </a:bodyPr>
          <a:lstStyle/>
          <a:p>
            <a:pPr marL="0" lvl="2" algn="ctr">
              <a:lnSpc>
                <a:spcPct val="150000"/>
              </a:lnSpc>
            </a:pPr>
            <a:r>
              <a:rPr lang="zh-CN" altLang="en-US" dirty="0">
                <a:solidFill>
                  <a:schemeClr val="tx1">
                    <a:lumMod val="85000"/>
                    <a:lumOff val="15000"/>
                  </a:schemeClr>
                </a:solidFill>
              </a:rPr>
              <a:t>指明了解决当代中国发展</a:t>
            </a:r>
            <a:endParaRPr lang="en-US" altLang="zh-CN" dirty="0">
              <a:solidFill>
                <a:schemeClr val="tx1">
                  <a:lumMod val="85000"/>
                  <a:lumOff val="15000"/>
                </a:schemeClr>
              </a:solidFill>
            </a:endParaRPr>
          </a:p>
          <a:p>
            <a:pPr marL="0" lvl="2" algn="ctr">
              <a:lnSpc>
                <a:spcPct val="150000"/>
              </a:lnSpc>
            </a:pPr>
            <a:r>
              <a:rPr lang="zh-CN" altLang="en-US" dirty="0">
                <a:solidFill>
                  <a:schemeClr val="tx1">
                    <a:lumMod val="85000"/>
                    <a:lumOff val="15000"/>
                  </a:schemeClr>
                </a:solidFill>
              </a:rPr>
              <a:t>问题的根本着力点</a:t>
            </a:r>
          </a:p>
        </p:txBody>
      </p:sp>
      <p:cxnSp>
        <p:nvCxnSpPr>
          <p:cNvPr id="12" name="直接箭头连接符 11"/>
          <p:cNvCxnSpPr/>
          <p:nvPr/>
        </p:nvCxnSpPr>
        <p:spPr>
          <a:xfrm>
            <a:off x="2494694" y="1271014"/>
            <a:ext cx="7200000" cy="0"/>
          </a:xfrm>
          <a:prstGeom prst="straightConnector1">
            <a:avLst/>
          </a:prstGeom>
          <a:ln w="12700">
            <a:solidFill>
              <a:srgbClr val="C00000">
                <a:alpha val="50000"/>
              </a:srgb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34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800"/>
                            </p:stCondLst>
                            <p:childTnLst>
                              <p:par>
                                <p:cTn id="9" presetID="16" presetClass="entr" presetSubtype="37"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13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8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32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5F05A1D0-9941-49D7-9D79-BE9C0759B287}"/>
              </a:ext>
            </a:extLst>
          </p:cNvPr>
          <p:cNvSpPr/>
          <p:nvPr/>
        </p:nvSpPr>
        <p:spPr>
          <a:xfrm>
            <a:off x="2548589" y="2851199"/>
            <a:ext cx="7094823" cy="1538178"/>
          </a:xfrm>
          <a:prstGeom prst="rect">
            <a:avLst/>
          </a:prstGeom>
        </p:spPr>
        <p:txBody>
          <a:bodyPr wrap="square">
            <a:spAutoFit/>
          </a:bodyPr>
          <a:lstStyle/>
          <a:p>
            <a:pPr lvl="0" algn="ctr" defTabSz="914400">
              <a:lnSpc>
                <a:spcPct val="120000"/>
              </a:lnSpc>
              <a:spcBef>
                <a:spcPts val="1200"/>
              </a:spcBef>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明者因时而变</a:t>
            </a:r>
          </a:p>
          <a:p>
            <a:pPr lvl="0" algn="ctr" defTabSz="914400">
              <a:lnSpc>
                <a:spcPct val="120000"/>
              </a:lnSpc>
              <a:spcBef>
                <a:spcPts val="1200"/>
              </a:spcBef>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知者随事而制</a:t>
            </a: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2174923" y="2002961"/>
            <a:ext cx="7861006"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1" algn="ctr" fontAlgn="base">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二、我国社会主要矛盾变化的主要依据</a:t>
            </a:r>
          </a:p>
        </p:txBody>
      </p:sp>
      <p:cxnSp>
        <p:nvCxnSpPr>
          <p:cNvPr id="5" name="直接箭头连接符 4">
            <a:extLst>
              <a:ext uri="{FF2B5EF4-FFF2-40B4-BE49-F238E27FC236}">
                <a16:creationId xmlns:a16="http://schemas.microsoft.com/office/drawing/2014/main" xmlns="" id="{A75B1BFA-0DF0-4B65-A6BA-14389A19CD98}"/>
              </a:ext>
            </a:extLst>
          </p:cNvPr>
          <p:cNvCxnSpPr>
            <a:cxnSpLocks/>
          </p:cNvCxnSpPr>
          <p:nvPr/>
        </p:nvCxnSpPr>
        <p:spPr>
          <a:xfrm>
            <a:off x="1053684" y="2710039"/>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311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9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xmlns="" id="{DCEE808D-B820-4275-BD72-83D44CB84AD6}"/>
              </a:ext>
            </a:extLst>
          </p:cNvPr>
          <p:cNvSpPr/>
          <p:nvPr/>
        </p:nvSpPr>
        <p:spPr>
          <a:xfrm>
            <a:off x="5169994" y="2343589"/>
            <a:ext cx="3352200" cy="400110"/>
          </a:xfrm>
          <a:prstGeom prst="rect">
            <a:avLst/>
          </a:prstGeom>
        </p:spPr>
        <p:txBody>
          <a:bodyPr wrap="none">
            <a:spAutoFit/>
          </a:bodyPr>
          <a:lstStyle/>
          <a:p>
            <a:pPr marL="342900" indent="-342900">
              <a:buClr>
                <a:srgbClr val="C00000"/>
              </a:buClr>
              <a:buSzPct val="80000"/>
              <a:buFont typeface="Wingdings" panose="05000000000000000000" pitchFamily="2" charset="2"/>
              <a:buChar char="u"/>
            </a:pPr>
            <a:r>
              <a:rPr lang="zh-CN" altLang="en-US" sz="2000" dirty="0">
                <a:solidFill>
                  <a:schemeClr val="tx1">
                    <a:lumMod val="85000"/>
                    <a:lumOff val="15000"/>
                  </a:schemeClr>
                </a:solidFill>
              </a:rPr>
              <a:t>是关系全局的历史性变化</a:t>
            </a:r>
          </a:p>
        </p:txBody>
      </p:sp>
      <p:sp>
        <p:nvSpPr>
          <p:cNvPr id="37" name="矩形 36">
            <a:extLst>
              <a:ext uri="{FF2B5EF4-FFF2-40B4-BE49-F238E27FC236}">
                <a16:creationId xmlns:a16="http://schemas.microsoft.com/office/drawing/2014/main" xmlns="" id="{79A22A61-3BD4-4866-B12D-23EBE5C013F8}"/>
              </a:ext>
            </a:extLst>
          </p:cNvPr>
          <p:cNvSpPr/>
          <p:nvPr/>
        </p:nvSpPr>
        <p:spPr>
          <a:xfrm>
            <a:off x="5169994" y="3213702"/>
            <a:ext cx="5660524" cy="400110"/>
          </a:xfrm>
          <a:prstGeom prst="rect">
            <a:avLst/>
          </a:prstGeom>
        </p:spPr>
        <p:txBody>
          <a:bodyPr wrap="none">
            <a:spAutoFit/>
          </a:bodyPr>
          <a:lstStyle/>
          <a:p>
            <a:pPr marL="342900" indent="-342900">
              <a:buClr>
                <a:srgbClr val="C00000"/>
              </a:buClr>
              <a:buSzPct val="80000"/>
              <a:buFont typeface="Wingdings" panose="05000000000000000000" pitchFamily="2" charset="2"/>
              <a:buChar char="u"/>
            </a:pPr>
            <a:r>
              <a:rPr lang="zh-CN" altLang="en-US" sz="2000" dirty="0">
                <a:solidFill>
                  <a:schemeClr val="tx1">
                    <a:lumMod val="85000"/>
                    <a:lumOff val="15000"/>
                  </a:schemeClr>
                </a:solidFill>
              </a:rPr>
              <a:t>深刻反映了我国社会生产和社会需求的新特点</a:t>
            </a:r>
          </a:p>
        </p:txBody>
      </p:sp>
      <p:sp>
        <p:nvSpPr>
          <p:cNvPr id="38" name="矩形 37">
            <a:extLst>
              <a:ext uri="{FF2B5EF4-FFF2-40B4-BE49-F238E27FC236}">
                <a16:creationId xmlns:a16="http://schemas.microsoft.com/office/drawing/2014/main" xmlns="" id="{5FFE613F-2EA5-4434-8340-1362892560DE}"/>
              </a:ext>
            </a:extLst>
          </p:cNvPr>
          <p:cNvSpPr/>
          <p:nvPr/>
        </p:nvSpPr>
        <p:spPr>
          <a:xfrm>
            <a:off x="5169994" y="4083815"/>
            <a:ext cx="4378122" cy="400110"/>
          </a:xfrm>
          <a:prstGeom prst="rect">
            <a:avLst/>
          </a:prstGeom>
        </p:spPr>
        <p:txBody>
          <a:bodyPr wrap="none">
            <a:spAutoFit/>
          </a:bodyPr>
          <a:lstStyle/>
          <a:p>
            <a:pPr marL="342900" indent="-342900">
              <a:buClr>
                <a:srgbClr val="C00000"/>
              </a:buClr>
              <a:buSzPct val="80000"/>
              <a:buFont typeface="Wingdings" panose="05000000000000000000" pitchFamily="2" charset="2"/>
              <a:buChar char="u"/>
            </a:pPr>
            <a:r>
              <a:rPr lang="zh-CN" altLang="en-US" sz="2000" dirty="0">
                <a:solidFill>
                  <a:schemeClr val="tx1">
                    <a:lumMod val="85000"/>
                    <a:lumOff val="15000"/>
                  </a:schemeClr>
                </a:solidFill>
              </a:rPr>
              <a:t>是由我国现阶段的客观实际决定的</a:t>
            </a:r>
          </a:p>
        </p:txBody>
      </p:sp>
      <p:sp>
        <p:nvSpPr>
          <p:cNvPr id="34" name="îṥḷïḍè">
            <a:extLst>
              <a:ext uri="{FF2B5EF4-FFF2-40B4-BE49-F238E27FC236}">
                <a16:creationId xmlns:a16="http://schemas.microsoft.com/office/drawing/2014/main" xmlns="" id="{6A0BBEF3-C61A-43C3-A107-0CEE63B5D6EA}"/>
              </a:ext>
            </a:extLst>
          </p:cNvPr>
          <p:cNvSpPr txBox="1"/>
          <p:nvPr/>
        </p:nvSpPr>
        <p:spPr>
          <a:xfrm>
            <a:off x="5372608" y="872204"/>
            <a:ext cx="2646852" cy="571730"/>
          </a:xfrm>
          <a:prstGeom prst="rect">
            <a:avLst/>
          </a:prstGeom>
        </p:spPr>
        <p:txBody>
          <a:bodyPr vert="horz" lIns="91440" tIns="45720" rIns="91440" bIns="45720" rtlCol="0" anchor="ctr">
            <a:noAutofit/>
          </a:bodyPr>
          <a:lstStyle>
            <a:defPPr>
              <a:defRPr lang="en-US"/>
            </a:defPPr>
            <a:lvl1pPr algn="r" defTabSz="914400">
              <a:lnSpc>
                <a:spcPct val="90000"/>
              </a:lnSpc>
              <a:spcBef>
                <a:spcPct val="0"/>
              </a:spcBef>
              <a:buNone/>
              <a:defRPr sz="3200" b="1">
                <a:solidFill>
                  <a:schemeClr val="bg1"/>
                </a:solidFill>
                <a:effectLst>
                  <a:outerShdw blurRad="38100" dist="38100" dir="2700000" algn="tl">
                    <a:srgbClr val="000000">
                      <a:alpha val="43137"/>
                    </a:srgbClr>
                  </a:outerShdw>
                </a:effectLst>
                <a:latin typeface="Source Sans Pro" panose="020B0503030403020204" pitchFamily="34" charset="0"/>
                <a:ea typeface="Open Sans Light" panose="020B0306030504020204" pitchFamily="34" charset="0"/>
                <a:cs typeface="Open Sans Light" panose="020B0306030504020204" pitchFamily="34" charset="0"/>
              </a:defRPr>
            </a:lvl1pPr>
          </a:lstStyle>
          <a:p>
            <a:pPr algn="l"/>
            <a:endParaRPr lang="id-ID" sz="1800" spc="-150" dirty="0">
              <a:solidFill>
                <a:srgbClr val="262F38"/>
              </a:solidFill>
              <a:effectLst/>
              <a:latin typeface="+mn-lt"/>
              <a:ea typeface="+mn-ea"/>
              <a:cs typeface="+mn-ea"/>
              <a:sym typeface="+mn-lt"/>
            </a:endParaRPr>
          </a:p>
        </p:txBody>
      </p:sp>
      <p:sp>
        <p:nvSpPr>
          <p:cNvPr id="59" name="ïšļiḍe">
            <a:extLst>
              <a:ext uri="{FF2B5EF4-FFF2-40B4-BE49-F238E27FC236}">
                <a16:creationId xmlns:a16="http://schemas.microsoft.com/office/drawing/2014/main" xmlns="" id="{CA724BF7-E385-4315-9D18-660BA07EAF06}"/>
              </a:ext>
            </a:extLst>
          </p:cNvPr>
          <p:cNvSpPr txBox="1"/>
          <p:nvPr/>
        </p:nvSpPr>
        <p:spPr>
          <a:xfrm>
            <a:off x="5530654" y="4124167"/>
            <a:ext cx="2646852" cy="571730"/>
          </a:xfrm>
          <a:prstGeom prst="rect">
            <a:avLst/>
          </a:prstGeom>
        </p:spPr>
        <p:txBody>
          <a:bodyPr vert="horz" lIns="91440" tIns="45720" rIns="91440" bIns="45720" rtlCol="0" anchor="ctr">
            <a:noAutofit/>
          </a:bodyPr>
          <a:lstStyle>
            <a:defPPr>
              <a:defRPr lang="en-US"/>
            </a:defPPr>
            <a:lvl1pPr algn="r" defTabSz="914400">
              <a:lnSpc>
                <a:spcPct val="90000"/>
              </a:lnSpc>
              <a:spcBef>
                <a:spcPct val="0"/>
              </a:spcBef>
              <a:buNone/>
              <a:defRPr sz="3200" b="1">
                <a:solidFill>
                  <a:schemeClr val="bg1"/>
                </a:solidFill>
                <a:effectLst>
                  <a:outerShdw blurRad="38100" dist="38100" dir="2700000" algn="tl">
                    <a:srgbClr val="000000">
                      <a:alpha val="43137"/>
                    </a:srgbClr>
                  </a:outerShdw>
                </a:effectLst>
                <a:latin typeface="Source Sans Pro" panose="020B0503030403020204" pitchFamily="34" charset="0"/>
                <a:ea typeface="Open Sans Light" panose="020B0306030504020204" pitchFamily="34" charset="0"/>
                <a:cs typeface="Open Sans Light" panose="020B0306030504020204" pitchFamily="34" charset="0"/>
              </a:defRPr>
            </a:lvl1pPr>
          </a:lstStyle>
          <a:p>
            <a:pPr algn="l"/>
            <a:endParaRPr lang="id-ID" sz="1800" spc="-150" dirty="0">
              <a:solidFill>
                <a:schemeClr val="tx1">
                  <a:lumMod val="85000"/>
                  <a:lumOff val="15000"/>
                </a:schemeClr>
              </a:solidFill>
              <a:effectLst/>
              <a:latin typeface="+mn-lt"/>
              <a:ea typeface="+mn-ea"/>
              <a:cs typeface="+mn-ea"/>
              <a:sym typeface="+mn-lt"/>
            </a:endParaRPr>
          </a:p>
        </p:txBody>
      </p:sp>
      <p:grpSp>
        <p:nvGrpSpPr>
          <p:cNvPr id="24" name="Group 4"/>
          <p:cNvGrpSpPr>
            <a:grpSpLocks noChangeAspect="1"/>
          </p:cNvGrpSpPr>
          <p:nvPr/>
        </p:nvGrpSpPr>
        <p:grpSpPr bwMode="auto">
          <a:xfrm>
            <a:off x="1648122" y="1383527"/>
            <a:ext cx="3263700" cy="3694505"/>
            <a:chOff x="1708" y="2256"/>
            <a:chExt cx="4197" cy="4751"/>
          </a:xfrm>
          <a:effectLst>
            <a:outerShdw blurRad="50800" dist="38100" dir="2700000" algn="tl" rotWithShape="0">
              <a:prstClr val="black">
                <a:alpha val="40000"/>
              </a:prstClr>
            </a:outerShdw>
          </a:effectLst>
        </p:grpSpPr>
        <p:sp>
          <p:nvSpPr>
            <p:cNvPr id="27" name="AutoShape 3"/>
            <p:cNvSpPr>
              <a:spLocks noChangeAspect="1" noChangeArrowheads="1" noTextEdit="1"/>
            </p:cNvSpPr>
            <p:nvPr/>
          </p:nvSpPr>
          <p:spPr bwMode="auto">
            <a:xfrm>
              <a:off x="1708" y="2265"/>
              <a:ext cx="4188" cy="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8" name="Group 205"/>
            <p:cNvGrpSpPr>
              <a:grpSpLocks/>
            </p:cNvGrpSpPr>
            <p:nvPr/>
          </p:nvGrpSpPr>
          <p:grpSpPr bwMode="auto">
            <a:xfrm>
              <a:off x="2398" y="2256"/>
              <a:ext cx="3507" cy="4263"/>
              <a:chOff x="2398" y="2256"/>
              <a:chExt cx="3507" cy="4263"/>
            </a:xfrm>
          </p:grpSpPr>
          <p:sp>
            <p:nvSpPr>
              <p:cNvPr id="3062" name="Freeform 5"/>
              <p:cNvSpPr>
                <a:spLocks noEditPoints="1"/>
              </p:cNvSpPr>
              <p:nvPr/>
            </p:nvSpPr>
            <p:spPr bwMode="auto">
              <a:xfrm>
                <a:off x="2398" y="2256"/>
                <a:ext cx="3507" cy="4263"/>
              </a:xfrm>
              <a:custGeom>
                <a:avLst/>
                <a:gdLst>
                  <a:gd name="T0" fmla="*/ 69 w 381"/>
                  <a:gd name="T1" fmla="*/ 1 h 463"/>
                  <a:gd name="T2" fmla="*/ 1 w 381"/>
                  <a:gd name="T3" fmla="*/ 406 h 463"/>
                  <a:gd name="T4" fmla="*/ 312 w 381"/>
                  <a:gd name="T5" fmla="*/ 462 h 463"/>
                  <a:gd name="T6" fmla="*/ 380 w 381"/>
                  <a:gd name="T7" fmla="*/ 56 h 463"/>
                  <a:gd name="T8" fmla="*/ 22 w 381"/>
                  <a:gd name="T9" fmla="*/ 401 h 463"/>
                  <a:gd name="T10" fmla="*/ 23 w 381"/>
                  <a:gd name="T11" fmla="*/ 388 h 463"/>
                  <a:gd name="T12" fmla="*/ 22 w 381"/>
                  <a:gd name="T13" fmla="*/ 401 h 463"/>
                  <a:gd name="T14" fmla="*/ 20 w 381"/>
                  <a:gd name="T15" fmla="*/ 368 h 463"/>
                  <a:gd name="T16" fmla="*/ 32 w 381"/>
                  <a:gd name="T17" fmla="*/ 369 h 463"/>
                  <a:gd name="T18" fmla="*/ 29 w 381"/>
                  <a:gd name="T19" fmla="*/ 349 h 463"/>
                  <a:gd name="T20" fmla="*/ 30 w 381"/>
                  <a:gd name="T21" fmla="*/ 336 h 463"/>
                  <a:gd name="T22" fmla="*/ 29 w 381"/>
                  <a:gd name="T23" fmla="*/ 349 h 463"/>
                  <a:gd name="T24" fmla="*/ 27 w 381"/>
                  <a:gd name="T25" fmla="*/ 316 h 463"/>
                  <a:gd name="T26" fmla="*/ 39 w 381"/>
                  <a:gd name="T27" fmla="*/ 317 h 463"/>
                  <a:gd name="T28" fmla="*/ 35 w 381"/>
                  <a:gd name="T29" fmla="*/ 297 h 463"/>
                  <a:gd name="T30" fmla="*/ 37 w 381"/>
                  <a:gd name="T31" fmla="*/ 285 h 463"/>
                  <a:gd name="T32" fmla="*/ 35 w 381"/>
                  <a:gd name="T33" fmla="*/ 297 h 463"/>
                  <a:gd name="T34" fmla="*/ 33 w 381"/>
                  <a:gd name="T35" fmla="*/ 264 h 463"/>
                  <a:gd name="T36" fmla="*/ 46 w 381"/>
                  <a:gd name="T37" fmla="*/ 266 h 463"/>
                  <a:gd name="T38" fmla="*/ 42 w 381"/>
                  <a:gd name="T39" fmla="*/ 245 h 463"/>
                  <a:gd name="T40" fmla="*/ 44 w 381"/>
                  <a:gd name="T41" fmla="*/ 233 h 463"/>
                  <a:gd name="T42" fmla="*/ 42 w 381"/>
                  <a:gd name="T43" fmla="*/ 245 h 463"/>
                  <a:gd name="T44" fmla="*/ 40 w 381"/>
                  <a:gd name="T45" fmla="*/ 212 h 463"/>
                  <a:gd name="T46" fmla="*/ 52 w 381"/>
                  <a:gd name="T47" fmla="*/ 214 h 463"/>
                  <a:gd name="T48" fmla="*/ 49 w 381"/>
                  <a:gd name="T49" fmla="*/ 193 h 463"/>
                  <a:gd name="T50" fmla="*/ 50 w 381"/>
                  <a:gd name="T51" fmla="*/ 181 h 463"/>
                  <a:gd name="T52" fmla="*/ 49 w 381"/>
                  <a:gd name="T53" fmla="*/ 193 h 463"/>
                  <a:gd name="T54" fmla="*/ 47 w 381"/>
                  <a:gd name="T55" fmla="*/ 160 h 463"/>
                  <a:gd name="T56" fmla="*/ 59 w 381"/>
                  <a:gd name="T57" fmla="*/ 162 h 463"/>
                  <a:gd name="T58" fmla="*/ 55 w 381"/>
                  <a:gd name="T59" fmla="*/ 141 h 463"/>
                  <a:gd name="T60" fmla="*/ 57 w 381"/>
                  <a:gd name="T61" fmla="*/ 129 h 463"/>
                  <a:gd name="T62" fmla="*/ 55 w 381"/>
                  <a:gd name="T63" fmla="*/ 141 h 463"/>
                  <a:gd name="T64" fmla="*/ 53 w 381"/>
                  <a:gd name="T65" fmla="*/ 108 h 463"/>
                  <a:gd name="T66" fmla="*/ 66 w 381"/>
                  <a:gd name="T67" fmla="*/ 110 h 463"/>
                  <a:gd name="T68" fmla="*/ 62 w 381"/>
                  <a:gd name="T69" fmla="*/ 90 h 463"/>
                  <a:gd name="T70" fmla="*/ 64 w 381"/>
                  <a:gd name="T71" fmla="*/ 77 h 463"/>
                  <a:gd name="T72" fmla="*/ 62 w 381"/>
                  <a:gd name="T73" fmla="*/ 90 h 463"/>
                  <a:gd name="T74" fmla="*/ 60 w 381"/>
                  <a:gd name="T75" fmla="*/ 57 h 463"/>
                  <a:gd name="T76" fmla="*/ 73 w 381"/>
                  <a:gd name="T77" fmla="*/ 58 h 463"/>
                  <a:gd name="T78" fmla="*/ 69 w 381"/>
                  <a:gd name="T79" fmla="*/ 38 h 463"/>
                  <a:gd name="T80" fmla="*/ 70 w 381"/>
                  <a:gd name="T81" fmla="*/ 25 h 463"/>
                  <a:gd name="T82" fmla="*/ 69 w 381"/>
                  <a:gd name="T83" fmla="*/ 3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 h="463">
                    <a:moveTo>
                      <a:pt x="367" y="40"/>
                    </a:moveTo>
                    <a:cubicBezTo>
                      <a:pt x="69" y="1"/>
                      <a:pt x="69" y="1"/>
                      <a:pt x="69" y="1"/>
                    </a:cubicBezTo>
                    <a:cubicBezTo>
                      <a:pt x="61" y="0"/>
                      <a:pt x="53" y="6"/>
                      <a:pt x="52" y="14"/>
                    </a:cubicBezTo>
                    <a:cubicBezTo>
                      <a:pt x="1" y="406"/>
                      <a:pt x="1" y="406"/>
                      <a:pt x="1" y="406"/>
                    </a:cubicBezTo>
                    <a:cubicBezTo>
                      <a:pt x="0" y="415"/>
                      <a:pt x="6" y="422"/>
                      <a:pt x="14" y="423"/>
                    </a:cubicBezTo>
                    <a:cubicBezTo>
                      <a:pt x="312" y="462"/>
                      <a:pt x="312" y="462"/>
                      <a:pt x="312" y="462"/>
                    </a:cubicBezTo>
                    <a:cubicBezTo>
                      <a:pt x="320" y="463"/>
                      <a:pt x="328" y="457"/>
                      <a:pt x="329" y="449"/>
                    </a:cubicBezTo>
                    <a:cubicBezTo>
                      <a:pt x="380" y="56"/>
                      <a:pt x="380" y="56"/>
                      <a:pt x="380" y="56"/>
                    </a:cubicBezTo>
                    <a:cubicBezTo>
                      <a:pt x="381" y="48"/>
                      <a:pt x="375" y="41"/>
                      <a:pt x="367" y="40"/>
                    </a:cubicBezTo>
                    <a:close/>
                    <a:moveTo>
                      <a:pt x="22" y="401"/>
                    </a:moveTo>
                    <a:cubicBezTo>
                      <a:pt x="18" y="400"/>
                      <a:pt x="16" y="397"/>
                      <a:pt x="17" y="394"/>
                    </a:cubicBezTo>
                    <a:cubicBezTo>
                      <a:pt x="17" y="390"/>
                      <a:pt x="20" y="388"/>
                      <a:pt x="23" y="388"/>
                    </a:cubicBezTo>
                    <a:cubicBezTo>
                      <a:pt x="27" y="389"/>
                      <a:pt x="29" y="392"/>
                      <a:pt x="29" y="395"/>
                    </a:cubicBezTo>
                    <a:cubicBezTo>
                      <a:pt x="28" y="399"/>
                      <a:pt x="25" y="401"/>
                      <a:pt x="22" y="401"/>
                    </a:cubicBezTo>
                    <a:close/>
                    <a:moveTo>
                      <a:pt x="25" y="375"/>
                    </a:moveTo>
                    <a:cubicBezTo>
                      <a:pt x="22" y="374"/>
                      <a:pt x="19" y="371"/>
                      <a:pt x="20" y="368"/>
                    </a:cubicBezTo>
                    <a:cubicBezTo>
                      <a:pt x="20" y="364"/>
                      <a:pt x="23" y="362"/>
                      <a:pt x="27" y="362"/>
                    </a:cubicBezTo>
                    <a:cubicBezTo>
                      <a:pt x="30" y="363"/>
                      <a:pt x="33" y="366"/>
                      <a:pt x="32" y="369"/>
                    </a:cubicBezTo>
                    <a:cubicBezTo>
                      <a:pt x="32" y="373"/>
                      <a:pt x="29" y="375"/>
                      <a:pt x="25" y="375"/>
                    </a:cubicBezTo>
                    <a:close/>
                    <a:moveTo>
                      <a:pt x="29" y="349"/>
                    </a:moveTo>
                    <a:cubicBezTo>
                      <a:pt x="25" y="348"/>
                      <a:pt x="23" y="345"/>
                      <a:pt x="23" y="342"/>
                    </a:cubicBezTo>
                    <a:cubicBezTo>
                      <a:pt x="24" y="338"/>
                      <a:pt x="27" y="336"/>
                      <a:pt x="30" y="336"/>
                    </a:cubicBezTo>
                    <a:cubicBezTo>
                      <a:pt x="34" y="337"/>
                      <a:pt x="36" y="340"/>
                      <a:pt x="36" y="343"/>
                    </a:cubicBezTo>
                    <a:cubicBezTo>
                      <a:pt x="35" y="347"/>
                      <a:pt x="32" y="349"/>
                      <a:pt x="29" y="349"/>
                    </a:cubicBezTo>
                    <a:close/>
                    <a:moveTo>
                      <a:pt x="32" y="323"/>
                    </a:moveTo>
                    <a:cubicBezTo>
                      <a:pt x="29" y="322"/>
                      <a:pt x="26" y="319"/>
                      <a:pt x="27" y="316"/>
                    </a:cubicBezTo>
                    <a:cubicBezTo>
                      <a:pt x="27" y="312"/>
                      <a:pt x="30" y="310"/>
                      <a:pt x="34" y="310"/>
                    </a:cubicBezTo>
                    <a:cubicBezTo>
                      <a:pt x="37" y="311"/>
                      <a:pt x="39" y="314"/>
                      <a:pt x="39" y="317"/>
                    </a:cubicBezTo>
                    <a:cubicBezTo>
                      <a:pt x="39" y="321"/>
                      <a:pt x="35" y="323"/>
                      <a:pt x="32" y="323"/>
                    </a:cubicBezTo>
                    <a:close/>
                    <a:moveTo>
                      <a:pt x="35" y="297"/>
                    </a:moveTo>
                    <a:cubicBezTo>
                      <a:pt x="32" y="297"/>
                      <a:pt x="29" y="293"/>
                      <a:pt x="30" y="290"/>
                    </a:cubicBezTo>
                    <a:cubicBezTo>
                      <a:pt x="30" y="287"/>
                      <a:pt x="34" y="284"/>
                      <a:pt x="37" y="285"/>
                    </a:cubicBezTo>
                    <a:cubicBezTo>
                      <a:pt x="40" y="285"/>
                      <a:pt x="43" y="288"/>
                      <a:pt x="42" y="292"/>
                    </a:cubicBezTo>
                    <a:cubicBezTo>
                      <a:pt x="42" y="295"/>
                      <a:pt x="39" y="297"/>
                      <a:pt x="35" y="297"/>
                    </a:cubicBezTo>
                    <a:close/>
                    <a:moveTo>
                      <a:pt x="39" y="271"/>
                    </a:moveTo>
                    <a:cubicBezTo>
                      <a:pt x="35" y="271"/>
                      <a:pt x="33" y="267"/>
                      <a:pt x="33" y="264"/>
                    </a:cubicBezTo>
                    <a:cubicBezTo>
                      <a:pt x="34" y="261"/>
                      <a:pt x="37" y="258"/>
                      <a:pt x="40" y="259"/>
                    </a:cubicBezTo>
                    <a:cubicBezTo>
                      <a:pt x="44" y="259"/>
                      <a:pt x="46" y="262"/>
                      <a:pt x="46" y="266"/>
                    </a:cubicBezTo>
                    <a:cubicBezTo>
                      <a:pt x="45" y="269"/>
                      <a:pt x="42" y="271"/>
                      <a:pt x="39" y="271"/>
                    </a:cubicBezTo>
                    <a:close/>
                    <a:moveTo>
                      <a:pt x="42" y="245"/>
                    </a:moveTo>
                    <a:cubicBezTo>
                      <a:pt x="39" y="245"/>
                      <a:pt x="36" y="241"/>
                      <a:pt x="37" y="238"/>
                    </a:cubicBezTo>
                    <a:cubicBezTo>
                      <a:pt x="37" y="235"/>
                      <a:pt x="40" y="232"/>
                      <a:pt x="44" y="233"/>
                    </a:cubicBezTo>
                    <a:cubicBezTo>
                      <a:pt x="47" y="233"/>
                      <a:pt x="49" y="236"/>
                      <a:pt x="49" y="240"/>
                    </a:cubicBezTo>
                    <a:cubicBezTo>
                      <a:pt x="49" y="243"/>
                      <a:pt x="45" y="246"/>
                      <a:pt x="42" y="245"/>
                    </a:cubicBezTo>
                    <a:close/>
                    <a:moveTo>
                      <a:pt x="45" y="219"/>
                    </a:moveTo>
                    <a:cubicBezTo>
                      <a:pt x="42" y="219"/>
                      <a:pt x="40" y="216"/>
                      <a:pt x="40" y="212"/>
                    </a:cubicBezTo>
                    <a:cubicBezTo>
                      <a:pt x="40" y="209"/>
                      <a:pt x="44" y="206"/>
                      <a:pt x="47" y="207"/>
                    </a:cubicBezTo>
                    <a:cubicBezTo>
                      <a:pt x="50" y="207"/>
                      <a:pt x="53" y="210"/>
                      <a:pt x="52" y="214"/>
                    </a:cubicBezTo>
                    <a:cubicBezTo>
                      <a:pt x="52" y="217"/>
                      <a:pt x="49" y="220"/>
                      <a:pt x="45" y="219"/>
                    </a:cubicBezTo>
                    <a:close/>
                    <a:moveTo>
                      <a:pt x="49" y="193"/>
                    </a:moveTo>
                    <a:cubicBezTo>
                      <a:pt x="45" y="193"/>
                      <a:pt x="43" y="190"/>
                      <a:pt x="43" y="186"/>
                    </a:cubicBezTo>
                    <a:cubicBezTo>
                      <a:pt x="44" y="183"/>
                      <a:pt x="47" y="180"/>
                      <a:pt x="50" y="181"/>
                    </a:cubicBezTo>
                    <a:cubicBezTo>
                      <a:pt x="54" y="181"/>
                      <a:pt x="56" y="184"/>
                      <a:pt x="56" y="188"/>
                    </a:cubicBezTo>
                    <a:cubicBezTo>
                      <a:pt x="55" y="191"/>
                      <a:pt x="52" y="194"/>
                      <a:pt x="49" y="193"/>
                    </a:cubicBezTo>
                    <a:close/>
                    <a:moveTo>
                      <a:pt x="52" y="167"/>
                    </a:moveTo>
                    <a:cubicBezTo>
                      <a:pt x="49" y="167"/>
                      <a:pt x="46" y="164"/>
                      <a:pt x="47" y="160"/>
                    </a:cubicBezTo>
                    <a:cubicBezTo>
                      <a:pt x="47" y="157"/>
                      <a:pt x="50" y="154"/>
                      <a:pt x="54" y="155"/>
                    </a:cubicBezTo>
                    <a:cubicBezTo>
                      <a:pt x="57" y="155"/>
                      <a:pt x="60" y="158"/>
                      <a:pt x="59" y="162"/>
                    </a:cubicBezTo>
                    <a:cubicBezTo>
                      <a:pt x="59" y="165"/>
                      <a:pt x="56" y="168"/>
                      <a:pt x="52" y="167"/>
                    </a:cubicBezTo>
                    <a:close/>
                    <a:moveTo>
                      <a:pt x="55" y="141"/>
                    </a:moveTo>
                    <a:cubicBezTo>
                      <a:pt x="52" y="141"/>
                      <a:pt x="50" y="138"/>
                      <a:pt x="50" y="134"/>
                    </a:cubicBezTo>
                    <a:cubicBezTo>
                      <a:pt x="51" y="131"/>
                      <a:pt x="54" y="129"/>
                      <a:pt x="57" y="129"/>
                    </a:cubicBezTo>
                    <a:cubicBezTo>
                      <a:pt x="60" y="129"/>
                      <a:pt x="63" y="133"/>
                      <a:pt x="62" y="136"/>
                    </a:cubicBezTo>
                    <a:cubicBezTo>
                      <a:pt x="62" y="139"/>
                      <a:pt x="59" y="142"/>
                      <a:pt x="55" y="141"/>
                    </a:cubicBezTo>
                    <a:close/>
                    <a:moveTo>
                      <a:pt x="59" y="115"/>
                    </a:moveTo>
                    <a:cubicBezTo>
                      <a:pt x="55" y="115"/>
                      <a:pt x="53" y="112"/>
                      <a:pt x="53" y="108"/>
                    </a:cubicBezTo>
                    <a:cubicBezTo>
                      <a:pt x="54" y="105"/>
                      <a:pt x="57" y="103"/>
                      <a:pt x="60" y="103"/>
                    </a:cubicBezTo>
                    <a:cubicBezTo>
                      <a:pt x="64" y="103"/>
                      <a:pt x="66" y="107"/>
                      <a:pt x="66" y="110"/>
                    </a:cubicBezTo>
                    <a:cubicBezTo>
                      <a:pt x="65" y="113"/>
                      <a:pt x="62" y="116"/>
                      <a:pt x="59" y="115"/>
                    </a:cubicBezTo>
                    <a:close/>
                    <a:moveTo>
                      <a:pt x="62" y="90"/>
                    </a:moveTo>
                    <a:cubicBezTo>
                      <a:pt x="59" y="89"/>
                      <a:pt x="56" y="86"/>
                      <a:pt x="57" y="83"/>
                    </a:cubicBezTo>
                    <a:cubicBezTo>
                      <a:pt x="57" y="79"/>
                      <a:pt x="60" y="77"/>
                      <a:pt x="64" y="77"/>
                    </a:cubicBezTo>
                    <a:cubicBezTo>
                      <a:pt x="67" y="78"/>
                      <a:pt x="70" y="81"/>
                      <a:pt x="69" y="84"/>
                    </a:cubicBezTo>
                    <a:cubicBezTo>
                      <a:pt x="69" y="88"/>
                      <a:pt x="66" y="90"/>
                      <a:pt x="62" y="90"/>
                    </a:cubicBezTo>
                    <a:close/>
                    <a:moveTo>
                      <a:pt x="66" y="64"/>
                    </a:moveTo>
                    <a:cubicBezTo>
                      <a:pt x="62" y="63"/>
                      <a:pt x="60" y="60"/>
                      <a:pt x="60" y="57"/>
                    </a:cubicBezTo>
                    <a:cubicBezTo>
                      <a:pt x="61" y="53"/>
                      <a:pt x="64" y="51"/>
                      <a:pt x="67" y="51"/>
                    </a:cubicBezTo>
                    <a:cubicBezTo>
                      <a:pt x="71" y="52"/>
                      <a:pt x="73" y="55"/>
                      <a:pt x="73" y="58"/>
                    </a:cubicBezTo>
                    <a:cubicBezTo>
                      <a:pt x="72" y="62"/>
                      <a:pt x="69" y="64"/>
                      <a:pt x="66" y="64"/>
                    </a:cubicBezTo>
                    <a:close/>
                    <a:moveTo>
                      <a:pt x="69" y="38"/>
                    </a:moveTo>
                    <a:cubicBezTo>
                      <a:pt x="65" y="37"/>
                      <a:pt x="63" y="34"/>
                      <a:pt x="63" y="31"/>
                    </a:cubicBezTo>
                    <a:cubicBezTo>
                      <a:pt x="64" y="27"/>
                      <a:pt x="67" y="25"/>
                      <a:pt x="70" y="25"/>
                    </a:cubicBezTo>
                    <a:cubicBezTo>
                      <a:pt x="74" y="26"/>
                      <a:pt x="76" y="29"/>
                      <a:pt x="76" y="32"/>
                    </a:cubicBezTo>
                    <a:cubicBezTo>
                      <a:pt x="75" y="36"/>
                      <a:pt x="72" y="38"/>
                      <a:pt x="69"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3" name="Freeform 6"/>
              <p:cNvSpPr>
                <a:spLocks/>
              </p:cNvSpPr>
              <p:nvPr/>
            </p:nvSpPr>
            <p:spPr bwMode="auto">
              <a:xfrm>
                <a:off x="3199" y="319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4" name="Freeform 7"/>
              <p:cNvSpPr>
                <a:spLocks/>
              </p:cNvSpPr>
              <p:nvPr/>
            </p:nvSpPr>
            <p:spPr bwMode="auto">
              <a:xfrm>
                <a:off x="3217" y="3195"/>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5" name="Freeform 8"/>
              <p:cNvSpPr>
                <a:spLocks/>
              </p:cNvSpPr>
              <p:nvPr/>
            </p:nvSpPr>
            <p:spPr bwMode="auto">
              <a:xfrm>
                <a:off x="3236" y="320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6" name="Freeform 9"/>
              <p:cNvSpPr>
                <a:spLocks/>
              </p:cNvSpPr>
              <p:nvPr/>
            </p:nvSpPr>
            <p:spPr bwMode="auto">
              <a:xfrm>
                <a:off x="3254" y="320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7" name="Freeform 10"/>
              <p:cNvSpPr>
                <a:spLocks/>
              </p:cNvSpPr>
              <p:nvPr/>
            </p:nvSpPr>
            <p:spPr bwMode="auto">
              <a:xfrm>
                <a:off x="3273" y="320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8" name="Freeform 11"/>
              <p:cNvSpPr>
                <a:spLocks/>
              </p:cNvSpPr>
              <p:nvPr/>
            </p:nvSpPr>
            <p:spPr bwMode="auto">
              <a:xfrm>
                <a:off x="3291" y="3204"/>
                <a:ext cx="18" cy="19"/>
              </a:xfrm>
              <a:custGeom>
                <a:avLst/>
                <a:gdLst>
                  <a:gd name="T0" fmla="*/ 1 w 2"/>
                  <a:gd name="T1" fmla="*/ 1 h 2"/>
                  <a:gd name="T2" fmla="*/ 0 w 2"/>
                  <a:gd name="T3" fmla="*/ 1 h 2"/>
                  <a:gd name="T4" fmla="*/ 1 w 2"/>
                  <a:gd name="T5" fmla="*/ 2 h 2"/>
                  <a:gd name="T6" fmla="*/ 1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0" y="2"/>
                      <a:pt x="1" y="2"/>
                    </a:cubicBezTo>
                    <a:cubicBezTo>
                      <a:pt x="1" y="2"/>
                      <a:pt x="1" y="2"/>
                      <a:pt x="1"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9" name="Freeform 12"/>
              <p:cNvSpPr>
                <a:spLocks/>
              </p:cNvSpPr>
              <p:nvPr/>
            </p:nvSpPr>
            <p:spPr bwMode="auto">
              <a:xfrm>
                <a:off x="3309" y="3213"/>
                <a:ext cx="19"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0" name="Freeform 13"/>
              <p:cNvSpPr>
                <a:spLocks/>
              </p:cNvSpPr>
              <p:nvPr/>
            </p:nvSpPr>
            <p:spPr bwMode="auto">
              <a:xfrm>
                <a:off x="3328" y="3213"/>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1" name="Freeform 14"/>
              <p:cNvSpPr>
                <a:spLocks/>
              </p:cNvSpPr>
              <p:nvPr/>
            </p:nvSpPr>
            <p:spPr bwMode="auto">
              <a:xfrm>
                <a:off x="3346" y="3213"/>
                <a:ext cx="19"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1"/>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2" name="Freeform 15"/>
              <p:cNvSpPr>
                <a:spLocks/>
              </p:cNvSpPr>
              <p:nvPr/>
            </p:nvSpPr>
            <p:spPr bwMode="auto">
              <a:xfrm>
                <a:off x="3374" y="322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3" name="Freeform 16"/>
              <p:cNvSpPr>
                <a:spLocks/>
              </p:cNvSpPr>
              <p:nvPr/>
            </p:nvSpPr>
            <p:spPr bwMode="auto">
              <a:xfrm>
                <a:off x="3392" y="3223"/>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4" name="Freeform 17"/>
              <p:cNvSpPr>
                <a:spLocks/>
              </p:cNvSpPr>
              <p:nvPr/>
            </p:nvSpPr>
            <p:spPr bwMode="auto">
              <a:xfrm>
                <a:off x="3411" y="322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5" name="Freeform 18"/>
              <p:cNvSpPr>
                <a:spLocks/>
              </p:cNvSpPr>
              <p:nvPr/>
            </p:nvSpPr>
            <p:spPr bwMode="auto">
              <a:xfrm>
                <a:off x="3429" y="3223"/>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6" name="Freeform 19"/>
              <p:cNvSpPr>
                <a:spLocks/>
              </p:cNvSpPr>
              <p:nvPr/>
            </p:nvSpPr>
            <p:spPr bwMode="auto">
              <a:xfrm>
                <a:off x="3448" y="323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7" name="Freeform 20"/>
              <p:cNvSpPr>
                <a:spLocks/>
              </p:cNvSpPr>
              <p:nvPr/>
            </p:nvSpPr>
            <p:spPr bwMode="auto">
              <a:xfrm>
                <a:off x="3466" y="323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8" name="Oval 21"/>
              <p:cNvSpPr>
                <a:spLocks noChangeArrowheads="1"/>
              </p:cNvSpPr>
              <p:nvPr/>
            </p:nvSpPr>
            <p:spPr bwMode="auto">
              <a:xfrm>
                <a:off x="3484" y="3232"/>
                <a:ext cx="10"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9" name="Oval 22"/>
              <p:cNvSpPr>
                <a:spLocks noChangeArrowheads="1"/>
              </p:cNvSpPr>
              <p:nvPr/>
            </p:nvSpPr>
            <p:spPr bwMode="auto">
              <a:xfrm>
                <a:off x="3503" y="324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0" name="Freeform 23"/>
              <p:cNvSpPr>
                <a:spLocks/>
              </p:cNvSpPr>
              <p:nvPr/>
            </p:nvSpPr>
            <p:spPr bwMode="auto">
              <a:xfrm>
                <a:off x="3521" y="3241"/>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1" name="Freeform 24"/>
              <p:cNvSpPr>
                <a:spLocks/>
              </p:cNvSpPr>
              <p:nvPr/>
            </p:nvSpPr>
            <p:spPr bwMode="auto">
              <a:xfrm>
                <a:off x="3540" y="324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2" name="Freeform 25"/>
              <p:cNvSpPr>
                <a:spLocks/>
              </p:cNvSpPr>
              <p:nvPr/>
            </p:nvSpPr>
            <p:spPr bwMode="auto">
              <a:xfrm>
                <a:off x="3558" y="3250"/>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3" name="Freeform 26"/>
              <p:cNvSpPr>
                <a:spLocks/>
              </p:cNvSpPr>
              <p:nvPr/>
            </p:nvSpPr>
            <p:spPr bwMode="auto">
              <a:xfrm>
                <a:off x="3576" y="3250"/>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4" name="Freeform 27"/>
              <p:cNvSpPr>
                <a:spLocks/>
              </p:cNvSpPr>
              <p:nvPr/>
            </p:nvSpPr>
            <p:spPr bwMode="auto">
              <a:xfrm>
                <a:off x="3595" y="3250"/>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5" name="Freeform 28"/>
              <p:cNvSpPr>
                <a:spLocks/>
              </p:cNvSpPr>
              <p:nvPr/>
            </p:nvSpPr>
            <p:spPr bwMode="auto">
              <a:xfrm>
                <a:off x="3613" y="3250"/>
                <a:ext cx="19"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6" name="Freeform 29"/>
              <p:cNvSpPr>
                <a:spLocks/>
              </p:cNvSpPr>
              <p:nvPr/>
            </p:nvSpPr>
            <p:spPr bwMode="auto">
              <a:xfrm>
                <a:off x="3641" y="3259"/>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7" name="Freeform 30"/>
              <p:cNvSpPr>
                <a:spLocks/>
              </p:cNvSpPr>
              <p:nvPr/>
            </p:nvSpPr>
            <p:spPr bwMode="auto">
              <a:xfrm>
                <a:off x="3659" y="3259"/>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8" name="Freeform 31"/>
              <p:cNvSpPr>
                <a:spLocks/>
              </p:cNvSpPr>
              <p:nvPr/>
            </p:nvSpPr>
            <p:spPr bwMode="auto">
              <a:xfrm>
                <a:off x="3678" y="3259"/>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9" name="Freeform 32"/>
              <p:cNvSpPr>
                <a:spLocks/>
              </p:cNvSpPr>
              <p:nvPr/>
            </p:nvSpPr>
            <p:spPr bwMode="auto">
              <a:xfrm>
                <a:off x="3696" y="326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0" name="Freeform 33"/>
              <p:cNvSpPr>
                <a:spLocks/>
              </p:cNvSpPr>
              <p:nvPr/>
            </p:nvSpPr>
            <p:spPr bwMode="auto">
              <a:xfrm>
                <a:off x="3714" y="3269"/>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1" name="Freeform 34"/>
              <p:cNvSpPr>
                <a:spLocks/>
              </p:cNvSpPr>
              <p:nvPr/>
            </p:nvSpPr>
            <p:spPr bwMode="auto">
              <a:xfrm>
                <a:off x="3733" y="326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2" name="Oval 35"/>
              <p:cNvSpPr>
                <a:spLocks noChangeArrowheads="1"/>
              </p:cNvSpPr>
              <p:nvPr/>
            </p:nvSpPr>
            <p:spPr bwMode="auto">
              <a:xfrm>
                <a:off x="3751" y="3269"/>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3" name="Oval 36"/>
              <p:cNvSpPr>
                <a:spLocks noChangeArrowheads="1"/>
              </p:cNvSpPr>
              <p:nvPr/>
            </p:nvSpPr>
            <p:spPr bwMode="auto">
              <a:xfrm>
                <a:off x="3770" y="327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4" name="Freeform 37"/>
              <p:cNvSpPr>
                <a:spLocks/>
              </p:cNvSpPr>
              <p:nvPr/>
            </p:nvSpPr>
            <p:spPr bwMode="auto">
              <a:xfrm>
                <a:off x="3788" y="327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5" name="Freeform 38"/>
              <p:cNvSpPr>
                <a:spLocks/>
              </p:cNvSpPr>
              <p:nvPr/>
            </p:nvSpPr>
            <p:spPr bwMode="auto">
              <a:xfrm>
                <a:off x="3806" y="3278"/>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6" name="Freeform 39"/>
              <p:cNvSpPr>
                <a:spLocks/>
              </p:cNvSpPr>
              <p:nvPr/>
            </p:nvSpPr>
            <p:spPr bwMode="auto">
              <a:xfrm>
                <a:off x="3825" y="3287"/>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7" name="Freeform 40"/>
              <p:cNvSpPr>
                <a:spLocks/>
              </p:cNvSpPr>
              <p:nvPr/>
            </p:nvSpPr>
            <p:spPr bwMode="auto">
              <a:xfrm>
                <a:off x="3843" y="3287"/>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8" name="Freeform 41"/>
              <p:cNvSpPr>
                <a:spLocks/>
              </p:cNvSpPr>
              <p:nvPr/>
            </p:nvSpPr>
            <p:spPr bwMode="auto">
              <a:xfrm>
                <a:off x="3862" y="3287"/>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9" name="Freeform 42"/>
              <p:cNvSpPr>
                <a:spLocks/>
              </p:cNvSpPr>
              <p:nvPr/>
            </p:nvSpPr>
            <p:spPr bwMode="auto">
              <a:xfrm>
                <a:off x="3880" y="3287"/>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0" name="Freeform 43"/>
              <p:cNvSpPr>
                <a:spLocks/>
              </p:cNvSpPr>
              <p:nvPr/>
            </p:nvSpPr>
            <p:spPr bwMode="auto">
              <a:xfrm>
                <a:off x="3908" y="329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1" name="Oval 44"/>
              <p:cNvSpPr>
                <a:spLocks noChangeArrowheads="1"/>
              </p:cNvSpPr>
              <p:nvPr/>
            </p:nvSpPr>
            <p:spPr bwMode="auto">
              <a:xfrm>
                <a:off x="3926" y="329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2" name="Freeform 45"/>
              <p:cNvSpPr>
                <a:spLocks/>
              </p:cNvSpPr>
              <p:nvPr/>
            </p:nvSpPr>
            <p:spPr bwMode="auto">
              <a:xfrm>
                <a:off x="3945" y="3296"/>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3" name="Freeform 46"/>
              <p:cNvSpPr>
                <a:spLocks/>
              </p:cNvSpPr>
              <p:nvPr/>
            </p:nvSpPr>
            <p:spPr bwMode="auto">
              <a:xfrm>
                <a:off x="3963" y="3305"/>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4" name="Freeform 47"/>
              <p:cNvSpPr>
                <a:spLocks/>
              </p:cNvSpPr>
              <p:nvPr/>
            </p:nvSpPr>
            <p:spPr bwMode="auto">
              <a:xfrm>
                <a:off x="3981" y="3305"/>
                <a:ext cx="10"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5" name="Freeform 48"/>
              <p:cNvSpPr>
                <a:spLocks/>
              </p:cNvSpPr>
              <p:nvPr/>
            </p:nvSpPr>
            <p:spPr bwMode="auto">
              <a:xfrm>
                <a:off x="4000" y="3305"/>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6" name="Freeform 49"/>
              <p:cNvSpPr>
                <a:spLocks/>
              </p:cNvSpPr>
              <p:nvPr/>
            </p:nvSpPr>
            <p:spPr bwMode="auto">
              <a:xfrm>
                <a:off x="4018" y="3305"/>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7" name="Oval 50"/>
              <p:cNvSpPr>
                <a:spLocks noChangeArrowheads="1"/>
              </p:cNvSpPr>
              <p:nvPr/>
            </p:nvSpPr>
            <p:spPr bwMode="auto">
              <a:xfrm>
                <a:off x="4037" y="331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8" name="Freeform 51"/>
              <p:cNvSpPr>
                <a:spLocks/>
              </p:cNvSpPr>
              <p:nvPr/>
            </p:nvSpPr>
            <p:spPr bwMode="auto">
              <a:xfrm>
                <a:off x="4055" y="331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9" name="Freeform 52"/>
              <p:cNvSpPr>
                <a:spLocks/>
              </p:cNvSpPr>
              <p:nvPr/>
            </p:nvSpPr>
            <p:spPr bwMode="auto">
              <a:xfrm>
                <a:off x="4073" y="3315"/>
                <a:ext cx="10"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0" name="Freeform 53"/>
              <p:cNvSpPr>
                <a:spLocks/>
              </p:cNvSpPr>
              <p:nvPr/>
            </p:nvSpPr>
            <p:spPr bwMode="auto">
              <a:xfrm>
                <a:off x="4092" y="3324"/>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1" name="Freeform 54"/>
              <p:cNvSpPr>
                <a:spLocks/>
              </p:cNvSpPr>
              <p:nvPr/>
            </p:nvSpPr>
            <p:spPr bwMode="auto">
              <a:xfrm>
                <a:off x="4110" y="3324"/>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2" name="Freeform 55"/>
              <p:cNvSpPr>
                <a:spLocks/>
              </p:cNvSpPr>
              <p:nvPr/>
            </p:nvSpPr>
            <p:spPr bwMode="auto">
              <a:xfrm>
                <a:off x="4129" y="3324"/>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3" name="Freeform 56"/>
              <p:cNvSpPr>
                <a:spLocks/>
              </p:cNvSpPr>
              <p:nvPr/>
            </p:nvSpPr>
            <p:spPr bwMode="auto">
              <a:xfrm>
                <a:off x="4156" y="3324"/>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4" name="Freeform 57"/>
              <p:cNvSpPr>
                <a:spLocks/>
              </p:cNvSpPr>
              <p:nvPr/>
            </p:nvSpPr>
            <p:spPr bwMode="auto">
              <a:xfrm>
                <a:off x="4175" y="333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5" name="Oval 58"/>
              <p:cNvSpPr>
                <a:spLocks noChangeArrowheads="1"/>
              </p:cNvSpPr>
              <p:nvPr/>
            </p:nvSpPr>
            <p:spPr bwMode="auto">
              <a:xfrm>
                <a:off x="4193" y="333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6" name="Freeform 59"/>
              <p:cNvSpPr>
                <a:spLocks/>
              </p:cNvSpPr>
              <p:nvPr/>
            </p:nvSpPr>
            <p:spPr bwMode="auto">
              <a:xfrm>
                <a:off x="4211" y="3333"/>
                <a:ext cx="10"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7" name="Freeform 60"/>
              <p:cNvSpPr>
                <a:spLocks/>
              </p:cNvSpPr>
              <p:nvPr/>
            </p:nvSpPr>
            <p:spPr bwMode="auto">
              <a:xfrm>
                <a:off x="4230" y="3342"/>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8" name="Freeform 61"/>
              <p:cNvSpPr>
                <a:spLocks/>
              </p:cNvSpPr>
              <p:nvPr/>
            </p:nvSpPr>
            <p:spPr bwMode="auto">
              <a:xfrm>
                <a:off x="4248" y="3342"/>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9" name="Freeform 62"/>
              <p:cNvSpPr>
                <a:spLocks/>
              </p:cNvSpPr>
              <p:nvPr/>
            </p:nvSpPr>
            <p:spPr bwMode="auto">
              <a:xfrm>
                <a:off x="4267" y="3342"/>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0" name="Freeform 63"/>
              <p:cNvSpPr>
                <a:spLocks/>
              </p:cNvSpPr>
              <p:nvPr/>
            </p:nvSpPr>
            <p:spPr bwMode="auto">
              <a:xfrm>
                <a:off x="4285" y="3342"/>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1" name="Oval 64"/>
              <p:cNvSpPr>
                <a:spLocks noChangeArrowheads="1"/>
              </p:cNvSpPr>
              <p:nvPr/>
            </p:nvSpPr>
            <p:spPr bwMode="auto">
              <a:xfrm>
                <a:off x="4304" y="335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2" name="Freeform 65"/>
              <p:cNvSpPr>
                <a:spLocks/>
              </p:cNvSpPr>
              <p:nvPr/>
            </p:nvSpPr>
            <p:spPr bwMode="auto">
              <a:xfrm>
                <a:off x="4322" y="3352"/>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3" name="Freeform 66"/>
              <p:cNvSpPr>
                <a:spLocks/>
              </p:cNvSpPr>
              <p:nvPr/>
            </p:nvSpPr>
            <p:spPr bwMode="auto">
              <a:xfrm>
                <a:off x="4340" y="3352"/>
                <a:ext cx="10"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4" name="Freeform 67"/>
              <p:cNvSpPr>
                <a:spLocks/>
              </p:cNvSpPr>
              <p:nvPr/>
            </p:nvSpPr>
            <p:spPr bwMode="auto">
              <a:xfrm>
                <a:off x="4359" y="3361"/>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5" name="Freeform 68"/>
              <p:cNvSpPr>
                <a:spLocks/>
              </p:cNvSpPr>
              <p:nvPr/>
            </p:nvSpPr>
            <p:spPr bwMode="auto">
              <a:xfrm>
                <a:off x="4377" y="3361"/>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6" name="Freeform 69"/>
              <p:cNvSpPr>
                <a:spLocks/>
              </p:cNvSpPr>
              <p:nvPr/>
            </p:nvSpPr>
            <p:spPr bwMode="auto">
              <a:xfrm>
                <a:off x="4396" y="3361"/>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7" name="Freeform 70"/>
              <p:cNvSpPr>
                <a:spLocks/>
              </p:cNvSpPr>
              <p:nvPr/>
            </p:nvSpPr>
            <p:spPr bwMode="auto">
              <a:xfrm>
                <a:off x="4423" y="3361"/>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8" name="Freeform 71"/>
              <p:cNvSpPr>
                <a:spLocks/>
              </p:cNvSpPr>
              <p:nvPr/>
            </p:nvSpPr>
            <p:spPr bwMode="auto">
              <a:xfrm>
                <a:off x="4442" y="3370"/>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9" name="Oval 72"/>
              <p:cNvSpPr>
                <a:spLocks noChangeArrowheads="1"/>
              </p:cNvSpPr>
              <p:nvPr/>
            </p:nvSpPr>
            <p:spPr bwMode="auto">
              <a:xfrm>
                <a:off x="4460" y="337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0" name="Freeform 73"/>
              <p:cNvSpPr>
                <a:spLocks/>
              </p:cNvSpPr>
              <p:nvPr/>
            </p:nvSpPr>
            <p:spPr bwMode="auto">
              <a:xfrm>
                <a:off x="4478" y="3370"/>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1" name="Freeform 74"/>
              <p:cNvSpPr>
                <a:spLocks/>
              </p:cNvSpPr>
              <p:nvPr/>
            </p:nvSpPr>
            <p:spPr bwMode="auto">
              <a:xfrm>
                <a:off x="4497" y="337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2" name="Freeform 75"/>
              <p:cNvSpPr>
                <a:spLocks/>
              </p:cNvSpPr>
              <p:nvPr/>
            </p:nvSpPr>
            <p:spPr bwMode="auto">
              <a:xfrm>
                <a:off x="4515" y="3379"/>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3" name="Freeform 76"/>
              <p:cNvSpPr>
                <a:spLocks/>
              </p:cNvSpPr>
              <p:nvPr/>
            </p:nvSpPr>
            <p:spPr bwMode="auto">
              <a:xfrm>
                <a:off x="4534" y="3379"/>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4" name="Freeform 77"/>
              <p:cNvSpPr>
                <a:spLocks/>
              </p:cNvSpPr>
              <p:nvPr/>
            </p:nvSpPr>
            <p:spPr bwMode="auto">
              <a:xfrm>
                <a:off x="4552" y="3379"/>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5" name="Oval 78"/>
              <p:cNvSpPr>
                <a:spLocks noChangeArrowheads="1"/>
              </p:cNvSpPr>
              <p:nvPr/>
            </p:nvSpPr>
            <p:spPr bwMode="auto">
              <a:xfrm>
                <a:off x="4570" y="3388"/>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6" name="Freeform 79"/>
              <p:cNvSpPr>
                <a:spLocks/>
              </p:cNvSpPr>
              <p:nvPr/>
            </p:nvSpPr>
            <p:spPr bwMode="auto">
              <a:xfrm>
                <a:off x="4589" y="3388"/>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7" name="Freeform 80"/>
              <p:cNvSpPr>
                <a:spLocks/>
              </p:cNvSpPr>
              <p:nvPr/>
            </p:nvSpPr>
            <p:spPr bwMode="auto">
              <a:xfrm>
                <a:off x="4607" y="3388"/>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8" name="Freeform 81"/>
              <p:cNvSpPr>
                <a:spLocks/>
              </p:cNvSpPr>
              <p:nvPr/>
            </p:nvSpPr>
            <p:spPr bwMode="auto">
              <a:xfrm>
                <a:off x="4626" y="3398"/>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9" name="Freeform 82"/>
              <p:cNvSpPr>
                <a:spLocks/>
              </p:cNvSpPr>
              <p:nvPr/>
            </p:nvSpPr>
            <p:spPr bwMode="auto">
              <a:xfrm>
                <a:off x="4644" y="3398"/>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0" name="Freeform 83"/>
              <p:cNvSpPr>
                <a:spLocks/>
              </p:cNvSpPr>
              <p:nvPr/>
            </p:nvSpPr>
            <p:spPr bwMode="auto">
              <a:xfrm>
                <a:off x="4662" y="3398"/>
                <a:ext cx="19"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1" name="Freeform 84"/>
              <p:cNvSpPr>
                <a:spLocks/>
              </p:cNvSpPr>
              <p:nvPr/>
            </p:nvSpPr>
            <p:spPr bwMode="auto">
              <a:xfrm>
                <a:off x="4690" y="3398"/>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2" name="Freeform 85"/>
              <p:cNvSpPr>
                <a:spLocks/>
              </p:cNvSpPr>
              <p:nvPr/>
            </p:nvSpPr>
            <p:spPr bwMode="auto">
              <a:xfrm>
                <a:off x="4708" y="3407"/>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3" name="Oval 86"/>
              <p:cNvSpPr>
                <a:spLocks noChangeArrowheads="1"/>
              </p:cNvSpPr>
              <p:nvPr/>
            </p:nvSpPr>
            <p:spPr bwMode="auto">
              <a:xfrm>
                <a:off x="4727" y="340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4" name="Freeform 87"/>
              <p:cNvSpPr>
                <a:spLocks/>
              </p:cNvSpPr>
              <p:nvPr/>
            </p:nvSpPr>
            <p:spPr bwMode="auto">
              <a:xfrm>
                <a:off x="4745" y="3407"/>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5" name="Freeform 88"/>
              <p:cNvSpPr>
                <a:spLocks/>
              </p:cNvSpPr>
              <p:nvPr/>
            </p:nvSpPr>
            <p:spPr bwMode="auto">
              <a:xfrm>
                <a:off x="4764" y="3416"/>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6" name="Freeform 89"/>
              <p:cNvSpPr>
                <a:spLocks/>
              </p:cNvSpPr>
              <p:nvPr/>
            </p:nvSpPr>
            <p:spPr bwMode="auto">
              <a:xfrm>
                <a:off x="4782" y="3416"/>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7" name="Freeform 90"/>
              <p:cNvSpPr>
                <a:spLocks/>
              </p:cNvSpPr>
              <p:nvPr/>
            </p:nvSpPr>
            <p:spPr bwMode="auto">
              <a:xfrm>
                <a:off x="4801" y="341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8" name="Freeform 91"/>
              <p:cNvSpPr>
                <a:spLocks/>
              </p:cNvSpPr>
              <p:nvPr/>
            </p:nvSpPr>
            <p:spPr bwMode="auto">
              <a:xfrm>
                <a:off x="4819" y="3416"/>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9" name="Oval 92"/>
              <p:cNvSpPr>
                <a:spLocks noChangeArrowheads="1"/>
              </p:cNvSpPr>
              <p:nvPr/>
            </p:nvSpPr>
            <p:spPr bwMode="auto">
              <a:xfrm>
                <a:off x="4837" y="3425"/>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0" name="Freeform 93"/>
              <p:cNvSpPr>
                <a:spLocks/>
              </p:cNvSpPr>
              <p:nvPr/>
            </p:nvSpPr>
            <p:spPr bwMode="auto">
              <a:xfrm>
                <a:off x="4856" y="342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1" name="Freeform 94"/>
              <p:cNvSpPr>
                <a:spLocks/>
              </p:cNvSpPr>
              <p:nvPr/>
            </p:nvSpPr>
            <p:spPr bwMode="auto">
              <a:xfrm>
                <a:off x="4874" y="3425"/>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2" name="Freeform 95"/>
              <p:cNvSpPr>
                <a:spLocks/>
              </p:cNvSpPr>
              <p:nvPr/>
            </p:nvSpPr>
            <p:spPr bwMode="auto">
              <a:xfrm>
                <a:off x="4893" y="3434"/>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3" name="Freeform 96"/>
              <p:cNvSpPr>
                <a:spLocks/>
              </p:cNvSpPr>
              <p:nvPr/>
            </p:nvSpPr>
            <p:spPr bwMode="auto">
              <a:xfrm>
                <a:off x="4911" y="3434"/>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4" name="Freeform 97"/>
              <p:cNvSpPr>
                <a:spLocks/>
              </p:cNvSpPr>
              <p:nvPr/>
            </p:nvSpPr>
            <p:spPr bwMode="auto">
              <a:xfrm>
                <a:off x="4929" y="3434"/>
                <a:ext cx="19" cy="10"/>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5" name="Freeform 98"/>
              <p:cNvSpPr>
                <a:spLocks/>
              </p:cNvSpPr>
              <p:nvPr/>
            </p:nvSpPr>
            <p:spPr bwMode="auto">
              <a:xfrm>
                <a:off x="4957" y="3434"/>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6" name="Oval 99"/>
              <p:cNvSpPr>
                <a:spLocks noChangeArrowheads="1"/>
              </p:cNvSpPr>
              <p:nvPr/>
            </p:nvSpPr>
            <p:spPr bwMode="auto">
              <a:xfrm>
                <a:off x="4975" y="3444"/>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7" name="Oval 100"/>
              <p:cNvSpPr>
                <a:spLocks noChangeArrowheads="1"/>
              </p:cNvSpPr>
              <p:nvPr/>
            </p:nvSpPr>
            <p:spPr bwMode="auto">
              <a:xfrm>
                <a:off x="4994" y="344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8" name="Oval 101"/>
              <p:cNvSpPr>
                <a:spLocks noChangeArrowheads="1"/>
              </p:cNvSpPr>
              <p:nvPr/>
            </p:nvSpPr>
            <p:spPr bwMode="auto">
              <a:xfrm>
                <a:off x="5012" y="3444"/>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9" name="Freeform 102"/>
              <p:cNvSpPr>
                <a:spLocks/>
              </p:cNvSpPr>
              <p:nvPr/>
            </p:nvSpPr>
            <p:spPr bwMode="auto">
              <a:xfrm>
                <a:off x="5031" y="3453"/>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0" name="Freeform 103"/>
              <p:cNvSpPr>
                <a:spLocks/>
              </p:cNvSpPr>
              <p:nvPr/>
            </p:nvSpPr>
            <p:spPr bwMode="auto">
              <a:xfrm>
                <a:off x="5049" y="3453"/>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1" name="Freeform 104"/>
              <p:cNvSpPr>
                <a:spLocks/>
              </p:cNvSpPr>
              <p:nvPr/>
            </p:nvSpPr>
            <p:spPr bwMode="auto">
              <a:xfrm>
                <a:off x="5067" y="3453"/>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2" name="Freeform 105"/>
              <p:cNvSpPr>
                <a:spLocks/>
              </p:cNvSpPr>
              <p:nvPr/>
            </p:nvSpPr>
            <p:spPr bwMode="auto">
              <a:xfrm>
                <a:off x="5086" y="3462"/>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3" name="Oval 106"/>
              <p:cNvSpPr>
                <a:spLocks noChangeArrowheads="1"/>
              </p:cNvSpPr>
              <p:nvPr/>
            </p:nvSpPr>
            <p:spPr bwMode="auto">
              <a:xfrm>
                <a:off x="5104" y="346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4" name="Freeform 107"/>
              <p:cNvSpPr>
                <a:spLocks/>
              </p:cNvSpPr>
              <p:nvPr/>
            </p:nvSpPr>
            <p:spPr bwMode="auto">
              <a:xfrm>
                <a:off x="5123" y="3462"/>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5" name="Freeform 108"/>
              <p:cNvSpPr>
                <a:spLocks/>
              </p:cNvSpPr>
              <p:nvPr/>
            </p:nvSpPr>
            <p:spPr bwMode="auto">
              <a:xfrm>
                <a:off x="5141" y="3462"/>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6" name="Freeform 109"/>
              <p:cNvSpPr>
                <a:spLocks/>
              </p:cNvSpPr>
              <p:nvPr/>
            </p:nvSpPr>
            <p:spPr bwMode="auto">
              <a:xfrm>
                <a:off x="5160" y="3471"/>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7" name="Freeform 110"/>
              <p:cNvSpPr>
                <a:spLocks/>
              </p:cNvSpPr>
              <p:nvPr/>
            </p:nvSpPr>
            <p:spPr bwMode="auto">
              <a:xfrm>
                <a:off x="5178" y="3471"/>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8" name="Freeform 111"/>
              <p:cNvSpPr>
                <a:spLocks/>
              </p:cNvSpPr>
              <p:nvPr/>
            </p:nvSpPr>
            <p:spPr bwMode="auto">
              <a:xfrm>
                <a:off x="5196" y="3471"/>
                <a:ext cx="19"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9" name="Freeform 112"/>
              <p:cNvSpPr>
                <a:spLocks/>
              </p:cNvSpPr>
              <p:nvPr/>
            </p:nvSpPr>
            <p:spPr bwMode="auto">
              <a:xfrm>
                <a:off x="5224" y="3480"/>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0" name="Freeform 113"/>
              <p:cNvSpPr>
                <a:spLocks/>
              </p:cNvSpPr>
              <p:nvPr/>
            </p:nvSpPr>
            <p:spPr bwMode="auto">
              <a:xfrm>
                <a:off x="5242" y="3480"/>
                <a:ext cx="10"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1" name="Oval 114"/>
              <p:cNvSpPr>
                <a:spLocks noChangeArrowheads="1"/>
              </p:cNvSpPr>
              <p:nvPr/>
            </p:nvSpPr>
            <p:spPr bwMode="auto">
              <a:xfrm>
                <a:off x="5261" y="3480"/>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2" name="Oval 115"/>
              <p:cNvSpPr>
                <a:spLocks noChangeArrowheads="1"/>
              </p:cNvSpPr>
              <p:nvPr/>
            </p:nvSpPr>
            <p:spPr bwMode="auto">
              <a:xfrm>
                <a:off x="5279" y="3480"/>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3" name="Freeform 116"/>
              <p:cNvSpPr>
                <a:spLocks/>
              </p:cNvSpPr>
              <p:nvPr/>
            </p:nvSpPr>
            <p:spPr bwMode="auto">
              <a:xfrm>
                <a:off x="5298" y="3490"/>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4" name="Freeform 117"/>
              <p:cNvSpPr>
                <a:spLocks/>
              </p:cNvSpPr>
              <p:nvPr/>
            </p:nvSpPr>
            <p:spPr bwMode="auto">
              <a:xfrm>
                <a:off x="5316" y="3490"/>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5" name="Freeform 118"/>
              <p:cNvSpPr>
                <a:spLocks/>
              </p:cNvSpPr>
              <p:nvPr/>
            </p:nvSpPr>
            <p:spPr bwMode="auto">
              <a:xfrm>
                <a:off x="5334" y="3490"/>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6" name="Freeform 119"/>
              <p:cNvSpPr>
                <a:spLocks/>
              </p:cNvSpPr>
              <p:nvPr/>
            </p:nvSpPr>
            <p:spPr bwMode="auto">
              <a:xfrm>
                <a:off x="5353" y="349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7" name="Freeform 120"/>
              <p:cNvSpPr>
                <a:spLocks/>
              </p:cNvSpPr>
              <p:nvPr/>
            </p:nvSpPr>
            <p:spPr bwMode="auto">
              <a:xfrm>
                <a:off x="5371" y="3499"/>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8" name="Freeform 121"/>
              <p:cNvSpPr>
                <a:spLocks/>
              </p:cNvSpPr>
              <p:nvPr/>
            </p:nvSpPr>
            <p:spPr bwMode="auto">
              <a:xfrm>
                <a:off x="5390" y="3499"/>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9" name="Freeform 122"/>
              <p:cNvSpPr>
                <a:spLocks/>
              </p:cNvSpPr>
              <p:nvPr/>
            </p:nvSpPr>
            <p:spPr bwMode="auto">
              <a:xfrm>
                <a:off x="5408" y="3499"/>
                <a:ext cx="18"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0" name="Oval 123"/>
              <p:cNvSpPr>
                <a:spLocks noChangeArrowheads="1"/>
              </p:cNvSpPr>
              <p:nvPr/>
            </p:nvSpPr>
            <p:spPr bwMode="auto">
              <a:xfrm>
                <a:off x="5426" y="3508"/>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1" name="Freeform 124"/>
              <p:cNvSpPr>
                <a:spLocks/>
              </p:cNvSpPr>
              <p:nvPr/>
            </p:nvSpPr>
            <p:spPr bwMode="auto">
              <a:xfrm>
                <a:off x="5445" y="3508"/>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2" name="Freeform 125"/>
              <p:cNvSpPr>
                <a:spLocks/>
              </p:cNvSpPr>
              <p:nvPr/>
            </p:nvSpPr>
            <p:spPr bwMode="auto">
              <a:xfrm>
                <a:off x="5463" y="3508"/>
                <a:ext cx="19" cy="18"/>
              </a:xfrm>
              <a:custGeom>
                <a:avLst/>
                <a:gdLst>
                  <a:gd name="T0" fmla="*/ 1 w 2"/>
                  <a:gd name="T1" fmla="*/ 0 h 2"/>
                  <a:gd name="T2" fmla="*/ 1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1" y="1"/>
                    </a:cubicBezTo>
                    <a:cubicBezTo>
                      <a:pt x="0" y="1"/>
                      <a:pt x="1" y="1"/>
                      <a:pt x="1" y="1"/>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3" name="Freeform 126"/>
              <p:cNvSpPr>
                <a:spLocks/>
              </p:cNvSpPr>
              <p:nvPr/>
            </p:nvSpPr>
            <p:spPr bwMode="auto">
              <a:xfrm>
                <a:off x="5491" y="3517"/>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4" name="Freeform 127"/>
              <p:cNvSpPr>
                <a:spLocks/>
              </p:cNvSpPr>
              <p:nvPr/>
            </p:nvSpPr>
            <p:spPr bwMode="auto">
              <a:xfrm>
                <a:off x="5509" y="3517"/>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5" name="Oval 128"/>
              <p:cNvSpPr>
                <a:spLocks noChangeArrowheads="1"/>
              </p:cNvSpPr>
              <p:nvPr/>
            </p:nvSpPr>
            <p:spPr bwMode="auto">
              <a:xfrm>
                <a:off x="5528" y="351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6" name="Freeform 129"/>
              <p:cNvSpPr>
                <a:spLocks/>
              </p:cNvSpPr>
              <p:nvPr/>
            </p:nvSpPr>
            <p:spPr bwMode="auto">
              <a:xfrm>
                <a:off x="5546" y="3517"/>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7" name="Freeform 130"/>
              <p:cNvSpPr>
                <a:spLocks/>
              </p:cNvSpPr>
              <p:nvPr/>
            </p:nvSpPr>
            <p:spPr bwMode="auto">
              <a:xfrm>
                <a:off x="5564" y="3526"/>
                <a:ext cx="10"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8" name="Freeform 131"/>
              <p:cNvSpPr>
                <a:spLocks/>
              </p:cNvSpPr>
              <p:nvPr/>
            </p:nvSpPr>
            <p:spPr bwMode="auto">
              <a:xfrm>
                <a:off x="5583" y="3526"/>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9" name="Freeform 132"/>
              <p:cNvSpPr>
                <a:spLocks/>
              </p:cNvSpPr>
              <p:nvPr/>
            </p:nvSpPr>
            <p:spPr bwMode="auto">
              <a:xfrm>
                <a:off x="5601" y="3526"/>
                <a:ext cx="10"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0" name="Freeform 133"/>
              <p:cNvSpPr>
                <a:spLocks/>
              </p:cNvSpPr>
              <p:nvPr/>
            </p:nvSpPr>
            <p:spPr bwMode="auto">
              <a:xfrm>
                <a:off x="5620" y="353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1" name="Freeform 134"/>
              <p:cNvSpPr>
                <a:spLocks/>
              </p:cNvSpPr>
              <p:nvPr/>
            </p:nvSpPr>
            <p:spPr bwMode="auto">
              <a:xfrm>
                <a:off x="3227" y="3057"/>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2" name="Freeform 135"/>
              <p:cNvSpPr>
                <a:spLocks/>
              </p:cNvSpPr>
              <p:nvPr/>
            </p:nvSpPr>
            <p:spPr bwMode="auto">
              <a:xfrm>
                <a:off x="3245" y="3066"/>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3" name="Freeform 136"/>
              <p:cNvSpPr>
                <a:spLocks/>
              </p:cNvSpPr>
              <p:nvPr/>
            </p:nvSpPr>
            <p:spPr bwMode="auto">
              <a:xfrm>
                <a:off x="3263" y="3066"/>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4" name="Freeform 137"/>
              <p:cNvSpPr>
                <a:spLocks/>
              </p:cNvSpPr>
              <p:nvPr/>
            </p:nvSpPr>
            <p:spPr bwMode="auto">
              <a:xfrm>
                <a:off x="3282" y="3066"/>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5" name="Freeform 138"/>
              <p:cNvSpPr>
                <a:spLocks/>
              </p:cNvSpPr>
              <p:nvPr/>
            </p:nvSpPr>
            <p:spPr bwMode="auto">
              <a:xfrm>
                <a:off x="3300" y="3066"/>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6" name="Freeform 139"/>
              <p:cNvSpPr>
                <a:spLocks/>
              </p:cNvSpPr>
              <p:nvPr/>
            </p:nvSpPr>
            <p:spPr bwMode="auto">
              <a:xfrm>
                <a:off x="3328" y="3075"/>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7" name="Oval 140"/>
              <p:cNvSpPr>
                <a:spLocks noChangeArrowheads="1"/>
              </p:cNvSpPr>
              <p:nvPr/>
            </p:nvSpPr>
            <p:spPr bwMode="auto">
              <a:xfrm>
                <a:off x="3346" y="307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8" name="Freeform 141"/>
              <p:cNvSpPr>
                <a:spLocks/>
              </p:cNvSpPr>
              <p:nvPr/>
            </p:nvSpPr>
            <p:spPr bwMode="auto">
              <a:xfrm>
                <a:off x="3365" y="3075"/>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9" name="Freeform 142"/>
              <p:cNvSpPr>
                <a:spLocks/>
              </p:cNvSpPr>
              <p:nvPr/>
            </p:nvSpPr>
            <p:spPr bwMode="auto">
              <a:xfrm>
                <a:off x="3383" y="3084"/>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0" name="Freeform 143"/>
              <p:cNvSpPr>
                <a:spLocks/>
              </p:cNvSpPr>
              <p:nvPr/>
            </p:nvSpPr>
            <p:spPr bwMode="auto">
              <a:xfrm>
                <a:off x="3401" y="3084"/>
                <a:ext cx="10"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1" name="Freeform 144"/>
              <p:cNvSpPr>
                <a:spLocks/>
              </p:cNvSpPr>
              <p:nvPr/>
            </p:nvSpPr>
            <p:spPr bwMode="auto">
              <a:xfrm>
                <a:off x="3420" y="3084"/>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2" name="Freeform 145"/>
              <p:cNvSpPr>
                <a:spLocks/>
              </p:cNvSpPr>
              <p:nvPr/>
            </p:nvSpPr>
            <p:spPr bwMode="auto">
              <a:xfrm>
                <a:off x="3438" y="3084"/>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3" name="Oval 146"/>
              <p:cNvSpPr>
                <a:spLocks noChangeArrowheads="1"/>
              </p:cNvSpPr>
              <p:nvPr/>
            </p:nvSpPr>
            <p:spPr bwMode="auto">
              <a:xfrm>
                <a:off x="3457" y="309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4" name="Freeform 147"/>
              <p:cNvSpPr>
                <a:spLocks/>
              </p:cNvSpPr>
              <p:nvPr/>
            </p:nvSpPr>
            <p:spPr bwMode="auto">
              <a:xfrm>
                <a:off x="3475" y="309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5" name="Freeform 148"/>
              <p:cNvSpPr>
                <a:spLocks/>
              </p:cNvSpPr>
              <p:nvPr/>
            </p:nvSpPr>
            <p:spPr bwMode="auto">
              <a:xfrm>
                <a:off x="3494" y="3094"/>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6" name="Freeform 149"/>
              <p:cNvSpPr>
                <a:spLocks/>
              </p:cNvSpPr>
              <p:nvPr/>
            </p:nvSpPr>
            <p:spPr bwMode="auto">
              <a:xfrm>
                <a:off x="3512" y="3103"/>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7" name="Freeform 150"/>
              <p:cNvSpPr>
                <a:spLocks/>
              </p:cNvSpPr>
              <p:nvPr/>
            </p:nvSpPr>
            <p:spPr bwMode="auto">
              <a:xfrm>
                <a:off x="3530" y="3103"/>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8" name="Freeform 151"/>
              <p:cNvSpPr>
                <a:spLocks/>
              </p:cNvSpPr>
              <p:nvPr/>
            </p:nvSpPr>
            <p:spPr bwMode="auto">
              <a:xfrm>
                <a:off x="3549" y="3103"/>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9" name="Freeform 152"/>
              <p:cNvSpPr>
                <a:spLocks/>
              </p:cNvSpPr>
              <p:nvPr/>
            </p:nvSpPr>
            <p:spPr bwMode="auto">
              <a:xfrm>
                <a:off x="3567" y="3103"/>
                <a:ext cx="19" cy="18"/>
              </a:xfrm>
              <a:custGeom>
                <a:avLst/>
                <a:gdLst>
                  <a:gd name="T0" fmla="*/ 1 w 2"/>
                  <a:gd name="T1" fmla="*/ 1 h 2"/>
                  <a:gd name="T2" fmla="*/ 1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1" y="1"/>
                    </a:cubicBezTo>
                    <a:cubicBezTo>
                      <a:pt x="0" y="1"/>
                      <a:pt x="1" y="2"/>
                      <a:pt x="1" y="2"/>
                    </a:cubicBezTo>
                    <a:cubicBezTo>
                      <a:pt x="1" y="2"/>
                      <a:pt x="2" y="2"/>
                      <a:pt x="2" y="1"/>
                    </a:cubicBezTo>
                    <a:cubicBezTo>
                      <a:pt x="2" y="1"/>
                      <a:pt x="2"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0" name="Freeform 153"/>
              <p:cNvSpPr>
                <a:spLocks/>
              </p:cNvSpPr>
              <p:nvPr/>
            </p:nvSpPr>
            <p:spPr bwMode="auto">
              <a:xfrm>
                <a:off x="3595" y="311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1" name="Oval 154"/>
              <p:cNvSpPr>
                <a:spLocks noChangeArrowheads="1"/>
              </p:cNvSpPr>
              <p:nvPr/>
            </p:nvSpPr>
            <p:spPr bwMode="auto">
              <a:xfrm>
                <a:off x="3613" y="311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2" name="Freeform 155"/>
              <p:cNvSpPr>
                <a:spLocks/>
              </p:cNvSpPr>
              <p:nvPr/>
            </p:nvSpPr>
            <p:spPr bwMode="auto">
              <a:xfrm>
                <a:off x="3632" y="3112"/>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3" name="Oval 156"/>
              <p:cNvSpPr>
                <a:spLocks noChangeArrowheads="1"/>
              </p:cNvSpPr>
              <p:nvPr/>
            </p:nvSpPr>
            <p:spPr bwMode="auto">
              <a:xfrm>
                <a:off x="3650" y="3121"/>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4" name="Freeform 157"/>
              <p:cNvSpPr>
                <a:spLocks/>
              </p:cNvSpPr>
              <p:nvPr/>
            </p:nvSpPr>
            <p:spPr bwMode="auto">
              <a:xfrm>
                <a:off x="3668" y="3121"/>
                <a:ext cx="10"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5" name="Freeform 158"/>
              <p:cNvSpPr>
                <a:spLocks/>
              </p:cNvSpPr>
              <p:nvPr/>
            </p:nvSpPr>
            <p:spPr bwMode="auto">
              <a:xfrm>
                <a:off x="3687" y="3121"/>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6" name="Freeform 159"/>
              <p:cNvSpPr>
                <a:spLocks/>
              </p:cNvSpPr>
              <p:nvPr/>
            </p:nvSpPr>
            <p:spPr bwMode="auto">
              <a:xfrm>
                <a:off x="3705" y="3121"/>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7" name="Oval 160"/>
              <p:cNvSpPr>
                <a:spLocks noChangeArrowheads="1"/>
              </p:cNvSpPr>
              <p:nvPr/>
            </p:nvSpPr>
            <p:spPr bwMode="auto">
              <a:xfrm>
                <a:off x="3724" y="313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8" name="Freeform 161"/>
              <p:cNvSpPr>
                <a:spLocks/>
              </p:cNvSpPr>
              <p:nvPr/>
            </p:nvSpPr>
            <p:spPr bwMode="auto">
              <a:xfrm>
                <a:off x="3742" y="313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9" name="Freeform 162"/>
              <p:cNvSpPr>
                <a:spLocks/>
              </p:cNvSpPr>
              <p:nvPr/>
            </p:nvSpPr>
            <p:spPr bwMode="auto">
              <a:xfrm>
                <a:off x="3760" y="3131"/>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0" name="Freeform 163"/>
              <p:cNvSpPr>
                <a:spLocks/>
              </p:cNvSpPr>
              <p:nvPr/>
            </p:nvSpPr>
            <p:spPr bwMode="auto">
              <a:xfrm>
                <a:off x="3779" y="3140"/>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1" name="Freeform 164"/>
              <p:cNvSpPr>
                <a:spLocks/>
              </p:cNvSpPr>
              <p:nvPr/>
            </p:nvSpPr>
            <p:spPr bwMode="auto">
              <a:xfrm>
                <a:off x="3797" y="3140"/>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2" name="Freeform 165"/>
              <p:cNvSpPr>
                <a:spLocks/>
              </p:cNvSpPr>
              <p:nvPr/>
            </p:nvSpPr>
            <p:spPr bwMode="auto">
              <a:xfrm>
                <a:off x="3816" y="3140"/>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3" name="Freeform 166"/>
              <p:cNvSpPr>
                <a:spLocks/>
              </p:cNvSpPr>
              <p:nvPr/>
            </p:nvSpPr>
            <p:spPr bwMode="auto">
              <a:xfrm>
                <a:off x="3843" y="3149"/>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4" name="Freeform 167"/>
              <p:cNvSpPr>
                <a:spLocks/>
              </p:cNvSpPr>
              <p:nvPr/>
            </p:nvSpPr>
            <p:spPr bwMode="auto">
              <a:xfrm>
                <a:off x="3862" y="314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5" name="Oval 168"/>
              <p:cNvSpPr>
                <a:spLocks noChangeArrowheads="1"/>
              </p:cNvSpPr>
              <p:nvPr/>
            </p:nvSpPr>
            <p:spPr bwMode="auto">
              <a:xfrm>
                <a:off x="3880" y="314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6" name="Oval 169"/>
              <p:cNvSpPr>
                <a:spLocks noChangeArrowheads="1"/>
              </p:cNvSpPr>
              <p:nvPr/>
            </p:nvSpPr>
            <p:spPr bwMode="auto">
              <a:xfrm>
                <a:off x="3899" y="3149"/>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7" name="Oval 170"/>
              <p:cNvSpPr>
                <a:spLocks noChangeArrowheads="1"/>
              </p:cNvSpPr>
              <p:nvPr/>
            </p:nvSpPr>
            <p:spPr bwMode="auto">
              <a:xfrm>
                <a:off x="3917" y="315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8" name="Freeform 171"/>
              <p:cNvSpPr>
                <a:spLocks/>
              </p:cNvSpPr>
              <p:nvPr/>
            </p:nvSpPr>
            <p:spPr bwMode="auto">
              <a:xfrm>
                <a:off x="3935" y="3158"/>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9" name="Freeform 172"/>
              <p:cNvSpPr>
                <a:spLocks/>
              </p:cNvSpPr>
              <p:nvPr/>
            </p:nvSpPr>
            <p:spPr bwMode="auto">
              <a:xfrm>
                <a:off x="3954" y="3158"/>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0" name="Freeform 173"/>
              <p:cNvSpPr>
                <a:spLocks/>
              </p:cNvSpPr>
              <p:nvPr/>
            </p:nvSpPr>
            <p:spPr bwMode="auto">
              <a:xfrm>
                <a:off x="3972" y="3167"/>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1" name="Freeform 174"/>
              <p:cNvSpPr>
                <a:spLocks/>
              </p:cNvSpPr>
              <p:nvPr/>
            </p:nvSpPr>
            <p:spPr bwMode="auto">
              <a:xfrm>
                <a:off x="3991" y="3167"/>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2" name="Freeform 175"/>
              <p:cNvSpPr>
                <a:spLocks/>
              </p:cNvSpPr>
              <p:nvPr/>
            </p:nvSpPr>
            <p:spPr bwMode="auto">
              <a:xfrm>
                <a:off x="4009" y="3167"/>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3" name="Freeform 176"/>
              <p:cNvSpPr>
                <a:spLocks/>
              </p:cNvSpPr>
              <p:nvPr/>
            </p:nvSpPr>
            <p:spPr bwMode="auto">
              <a:xfrm>
                <a:off x="4027" y="3167"/>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4" name="Freeform 177"/>
              <p:cNvSpPr>
                <a:spLocks/>
              </p:cNvSpPr>
              <p:nvPr/>
            </p:nvSpPr>
            <p:spPr bwMode="auto">
              <a:xfrm>
                <a:off x="4046" y="3177"/>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5" name="Freeform 178"/>
              <p:cNvSpPr>
                <a:spLocks/>
              </p:cNvSpPr>
              <p:nvPr/>
            </p:nvSpPr>
            <p:spPr bwMode="auto">
              <a:xfrm>
                <a:off x="4064" y="3177"/>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6" name="Freeform 179"/>
              <p:cNvSpPr>
                <a:spLocks/>
              </p:cNvSpPr>
              <p:nvPr/>
            </p:nvSpPr>
            <p:spPr bwMode="auto">
              <a:xfrm>
                <a:off x="4083" y="3177"/>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7" name="Freeform 180"/>
              <p:cNvSpPr>
                <a:spLocks/>
              </p:cNvSpPr>
              <p:nvPr/>
            </p:nvSpPr>
            <p:spPr bwMode="auto">
              <a:xfrm>
                <a:off x="4110" y="318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8" name="Freeform 181"/>
              <p:cNvSpPr>
                <a:spLocks/>
              </p:cNvSpPr>
              <p:nvPr/>
            </p:nvSpPr>
            <p:spPr bwMode="auto">
              <a:xfrm>
                <a:off x="4129" y="3186"/>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9" name="Oval 182"/>
              <p:cNvSpPr>
                <a:spLocks noChangeArrowheads="1"/>
              </p:cNvSpPr>
              <p:nvPr/>
            </p:nvSpPr>
            <p:spPr bwMode="auto">
              <a:xfrm>
                <a:off x="4147" y="318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0" name="Oval 183"/>
              <p:cNvSpPr>
                <a:spLocks noChangeArrowheads="1"/>
              </p:cNvSpPr>
              <p:nvPr/>
            </p:nvSpPr>
            <p:spPr bwMode="auto">
              <a:xfrm>
                <a:off x="4165" y="3186"/>
                <a:ext cx="10"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1" name="Freeform 184"/>
              <p:cNvSpPr>
                <a:spLocks/>
              </p:cNvSpPr>
              <p:nvPr/>
            </p:nvSpPr>
            <p:spPr bwMode="auto">
              <a:xfrm>
                <a:off x="4184" y="319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2" name="Freeform 185"/>
              <p:cNvSpPr>
                <a:spLocks/>
              </p:cNvSpPr>
              <p:nvPr/>
            </p:nvSpPr>
            <p:spPr bwMode="auto">
              <a:xfrm>
                <a:off x="4202" y="319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3" name="Freeform 186"/>
              <p:cNvSpPr>
                <a:spLocks/>
              </p:cNvSpPr>
              <p:nvPr/>
            </p:nvSpPr>
            <p:spPr bwMode="auto">
              <a:xfrm>
                <a:off x="4221" y="3195"/>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4" name="Freeform 187"/>
              <p:cNvSpPr>
                <a:spLocks/>
              </p:cNvSpPr>
              <p:nvPr/>
            </p:nvSpPr>
            <p:spPr bwMode="auto">
              <a:xfrm>
                <a:off x="4239" y="320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5" name="Freeform 188"/>
              <p:cNvSpPr>
                <a:spLocks/>
              </p:cNvSpPr>
              <p:nvPr/>
            </p:nvSpPr>
            <p:spPr bwMode="auto">
              <a:xfrm>
                <a:off x="4257" y="3204"/>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6" name="Freeform 189"/>
              <p:cNvSpPr>
                <a:spLocks/>
              </p:cNvSpPr>
              <p:nvPr/>
            </p:nvSpPr>
            <p:spPr bwMode="auto">
              <a:xfrm>
                <a:off x="4276" y="320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7" name="Freeform 190"/>
              <p:cNvSpPr>
                <a:spLocks/>
              </p:cNvSpPr>
              <p:nvPr/>
            </p:nvSpPr>
            <p:spPr bwMode="auto">
              <a:xfrm>
                <a:off x="4294" y="3204"/>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8" name="Freeform 191"/>
              <p:cNvSpPr>
                <a:spLocks/>
              </p:cNvSpPr>
              <p:nvPr/>
            </p:nvSpPr>
            <p:spPr bwMode="auto">
              <a:xfrm>
                <a:off x="4313" y="3213"/>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9" name="Oval 192"/>
              <p:cNvSpPr>
                <a:spLocks noChangeArrowheads="1"/>
              </p:cNvSpPr>
              <p:nvPr/>
            </p:nvSpPr>
            <p:spPr bwMode="auto">
              <a:xfrm>
                <a:off x="4331" y="3213"/>
                <a:ext cx="1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0" name="Freeform 193"/>
              <p:cNvSpPr>
                <a:spLocks/>
              </p:cNvSpPr>
              <p:nvPr/>
            </p:nvSpPr>
            <p:spPr bwMode="auto">
              <a:xfrm>
                <a:off x="4350" y="3213"/>
                <a:ext cx="18" cy="19"/>
              </a:xfrm>
              <a:custGeom>
                <a:avLst/>
                <a:gdLst>
                  <a:gd name="T0" fmla="*/ 1 w 2"/>
                  <a:gd name="T1" fmla="*/ 0 h 2"/>
                  <a:gd name="T2" fmla="*/ 1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1"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1" name="Freeform 194"/>
              <p:cNvSpPr>
                <a:spLocks/>
              </p:cNvSpPr>
              <p:nvPr/>
            </p:nvSpPr>
            <p:spPr bwMode="auto">
              <a:xfrm>
                <a:off x="4377" y="322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2" name="Freeform 195"/>
              <p:cNvSpPr>
                <a:spLocks/>
              </p:cNvSpPr>
              <p:nvPr/>
            </p:nvSpPr>
            <p:spPr bwMode="auto">
              <a:xfrm>
                <a:off x="4396" y="3223"/>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3" name="Oval 196"/>
              <p:cNvSpPr>
                <a:spLocks noChangeArrowheads="1"/>
              </p:cNvSpPr>
              <p:nvPr/>
            </p:nvSpPr>
            <p:spPr bwMode="auto">
              <a:xfrm>
                <a:off x="4414" y="322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4" name="Freeform 197"/>
              <p:cNvSpPr>
                <a:spLocks/>
              </p:cNvSpPr>
              <p:nvPr/>
            </p:nvSpPr>
            <p:spPr bwMode="auto">
              <a:xfrm>
                <a:off x="4432" y="3223"/>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5" name="Freeform 198"/>
              <p:cNvSpPr>
                <a:spLocks/>
              </p:cNvSpPr>
              <p:nvPr/>
            </p:nvSpPr>
            <p:spPr bwMode="auto">
              <a:xfrm>
                <a:off x="4451" y="323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6" name="Freeform 199"/>
              <p:cNvSpPr>
                <a:spLocks/>
              </p:cNvSpPr>
              <p:nvPr/>
            </p:nvSpPr>
            <p:spPr bwMode="auto">
              <a:xfrm>
                <a:off x="4469" y="323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7" name="Freeform 200"/>
              <p:cNvSpPr>
                <a:spLocks/>
              </p:cNvSpPr>
              <p:nvPr/>
            </p:nvSpPr>
            <p:spPr bwMode="auto">
              <a:xfrm>
                <a:off x="4488" y="3232"/>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8" name="Freeform 201"/>
              <p:cNvSpPr>
                <a:spLocks/>
              </p:cNvSpPr>
              <p:nvPr/>
            </p:nvSpPr>
            <p:spPr bwMode="auto">
              <a:xfrm>
                <a:off x="4506" y="324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9" name="Freeform 202"/>
              <p:cNvSpPr>
                <a:spLocks/>
              </p:cNvSpPr>
              <p:nvPr/>
            </p:nvSpPr>
            <p:spPr bwMode="auto">
              <a:xfrm>
                <a:off x="4524" y="3241"/>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0" name="Freeform 203"/>
              <p:cNvSpPr>
                <a:spLocks/>
              </p:cNvSpPr>
              <p:nvPr/>
            </p:nvSpPr>
            <p:spPr bwMode="auto">
              <a:xfrm>
                <a:off x="4543" y="324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1" name="Freeform 204"/>
              <p:cNvSpPr>
                <a:spLocks/>
              </p:cNvSpPr>
              <p:nvPr/>
            </p:nvSpPr>
            <p:spPr bwMode="auto">
              <a:xfrm>
                <a:off x="4561" y="3241"/>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Group 406"/>
            <p:cNvGrpSpPr>
              <a:grpSpLocks/>
            </p:cNvGrpSpPr>
            <p:nvPr/>
          </p:nvGrpSpPr>
          <p:grpSpPr bwMode="auto">
            <a:xfrm>
              <a:off x="3254" y="2790"/>
              <a:ext cx="2439" cy="617"/>
              <a:chOff x="3254" y="2790"/>
              <a:chExt cx="2439" cy="617"/>
            </a:xfrm>
          </p:grpSpPr>
          <p:sp>
            <p:nvSpPr>
              <p:cNvPr id="2862" name="Freeform 206"/>
              <p:cNvSpPr>
                <a:spLocks/>
              </p:cNvSpPr>
              <p:nvPr/>
            </p:nvSpPr>
            <p:spPr bwMode="auto">
              <a:xfrm>
                <a:off x="4580" y="3250"/>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3" name="Oval 207"/>
              <p:cNvSpPr>
                <a:spLocks noChangeArrowheads="1"/>
              </p:cNvSpPr>
              <p:nvPr/>
            </p:nvSpPr>
            <p:spPr bwMode="auto">
              <a:xfrm>
                <a:off x="4598" y="3250"/>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4" name="Freeform 208"/>
              <p:cNvSpPr>
                <a:spLocks/>
              </p:cNvSpPr>
              <p:nvPr/>
            </p:nvSpPr>
            <p:spPr bwMode="auto">
              <a:xfrm>
                <a:off x="4616" y="3250"/>
                <a:ext cx="19" cy="19"/>
              </a:xfrm>
              <a:custGeom>
                <a:avLst/>
                <a:gdLst>
                  <a:gd name="T0" fmla="*/ 1 w 2"/>
                  <a:gd name="T1" fmla="*/ 0 h 2"/>
                  <a:gd name="T2" fmla="*/ 1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1" y="1"/>
                    </a:cubicBezTo>
                    <a:cubicBezTo>
                      <a:pt x="0" y="1"/>
                      <a:pt x="1" y="1"/>
                      <a:pt x="1" y="1"/>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5" name="Freeform 209"/>
              <p:cNvSpPr>
                <a:spLocks/>
              </p:cNvSpPr>
              <p:nvPr/>
            </p:nvSpPr>
            <p:spPr bwMode="auto">
              <a:xfrm>
                <a:off x="4644" y="3259"/>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6" name="Freeform 210"/>
              <p:cNvSpPr>
                <a:spLocks/>
              </p:cNvSpPr>
              <p:nvPr/>
            </p:nvSpPr>
            <p:spPr bwMode="auto">
              <a:xfrm>
                <a:off x="4662" y="3259"/>
                <a:ext cx="10"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7" name="Freeform 211"/>
              <p:cNvSpPr>
                <a:spLocks/>
              </p:cNvSpPr>
              <p:nvPr/>
            </p:nvSpPr>
            <p:spPr bwMode="auto">
              <a:xfrm>
                <a:off x="4681" y="3259"/>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8" name="Freeform 212"/>
              <p:cNvSpPr>
                <a:spLocks/>
              </p:cNvSpPr>
              <p:nvPr/>
            </p:nvSpPr>
            <p:spPr bwMode="auto">
              <a:xfrm>
                <a:off x="4699" y="3259"/>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9" name="Freeform 213"/>
              <p:cNvSpPr>
                <a:spLocks/>
              </p:cNvSpPr>
              <p:nvPr/>
            </p:nvSpPr>
            <p:spPr bwMode="auto">
              <a:xfrm>
                <a:off x="4718" y="326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0" name="Freeform 214"/>
              <p:cNvSpPr>
                <a:spLocks/>
              </p:cNvSpPr>
              <p:nvPr/>
            </p:nvSpPr>
            <p:spPr bwMode="auto">
              <a:xfrm>
                <a:off x="4736" y="326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1" name="Freeform 215"/>
              <p:cNvSpPr>
                <a:spLocks/>
              </p:cNvSpPr>
              <p:nvPr/>
            </p:nvSpPr>
            <p:spPr bwMode="auto">
              <a:xfrm>
                <a:off x="4755" y="3269"/>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2" name="Freeform 216"/>
              <p:cNvSpPr>
                <a:spLocks/>
              </p:cNvSpPr>
              <p:nvPr/>
            </p:nvSpPr>
            <p:spPr bwMode="auto">
              <a:xfrm>
                <a:off x="4773" y="327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3" name="Freeform 217"/>
              <p:cNvSpPr>
                <a:spLocks/>
              </p:cNvSpPr>
              <p:nvPr/>
            </p:nvSpPr>
            <p:spPr bwMode="auto">
              <a:xfrm>
                <a:off x="4791" y="3278"/>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4" name="Freeform 218"/>
              <p:cNvSpPr>
                <a:spLocks/>
              </p:cNvSpPr>
              <p:nvPr/>
            </p:nvSpPr>
            <p:spPr bwMode="auto">
              <a:xfrm>
                <a:off x="4810" y="327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5" name="Freeform 219"/>
              <p:cNvSpPr>
                <a:spLocks/>
              </p:cNvSpPr>
              <p:nvPr/>
            </p:nvSpPr>
            <p:spPr bwMode="auto">
              <a:xfrm>
                <a:off x="4828" y="3278"/>
                <a:ext cx="19" cy="18"/>
              </a:xfrm>
              <a:custGeom>
                <a:avLst/>
                <a:gdLst>
                  <a:gd name="T0" fmla="*/ 1 w 2"/>
                  <a:gd name="T1" fmla="*/ 1 h 2"/>
                  <a:gd name="T2" fmla="*/ 0 w 2"/>
                  <a:gd name="T3" fmla="*/ 1 h 2"/>
                  <a:gd name="T4" fmla="*/ 1 w 2"/>
                  <a:gd name="T5" fmla="*/ 2 h 2"/>
                  <a:gd name="T6" fmla="*/ 1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0" y="2"/>
                      <a:pt x="1" y="2"/>
                    </a:cubicBezTo>
                    <a:cubicBezTo>
                      <a:pt x="1" y="2"/>
                      <a:pt x="1" y="1"/>
                      <a:pt x="1"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6" name="Freeform 220"/>
              <p:cNvSpPr>
                <a:spLocks/>
              </p:cNvSpPr>
              <p:nvPr/>
            </p:nvSpPr>
            <p:spPr bwMode="auto">
              <a:xfrm>
                <a:off x="4847" y="3287"/>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7" name="Oval 221"/>
              <p:cNvSpPr>
                <a:spLocks noChangeArrowheads="1"/>
              </p:cNvSpPr>
              <p:nvPr/>
            </p:nvSpPr>
            <p:spPr bwMode="auto">
              <a:xfrm>
                <a:off x="4865" y="3287"/>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8" name="Freeform 222"/>
              <p:cNvSpPr>
                <a:spLocks/>
              </p:cNvSpPr>
              <p:nvPr/>
            </p:nvSpPr>
            <p:spPr bwMode="auto">
              <a:xfrm>
                <a:off x="4883" y="3287"/>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1"/>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9" name="Freeform 223"/>
              <p:cNvSpPr>
                <a:spLocks/>
              </p:cNvSpPr>
              <p:nvPr/>
            </p:nvSpPr>
            <p:spPr bwMode="auto">
              <a:xfrm>
                <a:off x="4911" y="329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0" name="Freeform 224"/>
              <p:cNvSpPr>
                <a:spLocks/>
              </p:cNvSpPr>
              <p:nvPr/>
            </p:nvSpPr>
            <p:spPr bwMode="auto">
              <a:xfrm>
                <a:off x="4929" y="3296"/>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1" name="Freeform 225"/>
              <p:cNvSpPr>
                <a:spLocks/>
              </p:cNvSpPr>
              <p:nvPr/>
            </p:nvSpPr>
            <p:spPr bwMode="auto">
              <a:xfrm>
                <a:off x="4948" y="329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2" name="Freeform 226"/>
              <p:cNvSpPr>
                <a:spLocks/>
              </p:cNvSpPr>
              <p:nvPr/>
            </p:nvSpPr>
            <p:spPr bwMode="auto">
              <a:xfrm>
                <a:off x="4966" y="3296"/>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3" name="Freeform 227"/>
              <p:cNvSpPr>
                <a:spLocks/>
              </p:cNvSpPr>
              <p:nvPr/>
            </p:nvSpPr>
            <p:spPr bwMode="auto">
              <a:xfrm>
                <a:off x="4985" y="3305"/>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4" name="Freeform 228"/>
              <p:cNvSpPr>
                <a:spLocks/>
              </p:cNvSpPr>
              <p:nvPr/>
            </p:nvSpPr>
            <p:spPr bwMode="auto">
              <a:xfrm>
                <a:off x="5003" y="3305"/>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5" name="Freeform 229"/>
              <p:cNvSpPr>
                <a:spLocks/>
              </p:cNvSpPr>
              <p:nvPr/>
            </p:nvSpPr>
            <p:spPr bwMode="auto">
              <a:xfrm>
                <a:off x="5021" y="3305"/>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6" name="Freeform 230"/>
              <p:cNvSpPr>
                <a:spLocks/>
              </p:cNvSpPr>
              <p:nvPr/>
            </p:nvSpPr>
            <p:spPr bwMode="auto">
              <a:xfrm>
                <a:off x="5040" y="3315"/>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7" name="Freeform 231"/>
              <p:cNvSpPr>
                <a:spLocks/>
              </p:cNvSpPr>
              <p:nvPr/>
            </p:nvSpPr>
            <p:spPr bwMode="auto">
              <a:xfrm>
                <a:off x="5058" y="3315"/>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8" name="Freeform 232"/>
              <p:cNvSpPr>
                <a:spLocks/>
              </p:cNvSpPr>
              <p:nvPr/>
            </p:nvSpPr>
            <p:spPr bwMode="auto">
              <a:xfrm>
                <a:off x="5077" y="331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9" name="Freeform 233"/>
              <p:cNvSpPr>
                <a:spLocks/>
              </p:cNvSpPr>
              <p:nvPr/>
            </p:nvSpPr>
            <p:spPr bwMode="auto">
              <a:xfrm>
                <a:off x="5095" y="3315"/>
                <a:ext cx="18" cy="18"/>
              </a:xfrm>
              <a:custGeom>
                <a:avLst/>
                <a:gdLst>
                  <a:gd name="T0" fmla="*/ 1 w 2"/>
                  <a:gd name="T1" fmla="*/ 1 h 2"/>
                  <a:gd name="T2" fmla="*/ 0 w 2"/>
                  <a:gd name="T3" fmla="*/ 1 h 2"/>
                  <a:gd name="T4" fmla="*/ 1 w 2"/>
                  <a:gd name="T5" fmla="*/ 2 h 2"/>
                  <a:gd name="T6" fmla="*/ 1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0" y="2"/>
                      <a:pt x="1" y="2"/>
                    </a:cubicBezTo>
                    <a:cubicBezTo>
                      <a:pt x="1" y="2"/>
                      <a:pt x="1" y="2"/>
                      <a:pt x="1"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0" name="Freeform 234"/>
              <p:cNvSpPr>
                <a:spLocks/>
              </p:cNvSpPr>
              <p:nvPr/>
            </p:nvSpPr>
            <p:spPr bwMode="auto">
              <a:xfrm>
                <a:off x="5113" y="3324"/>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1" name="Freeform 235"/>
              <p:cNvSpPr>
                <a:spLocks/>
              </p:cNvSpPr>
              <p:nvPr/>
            </p:nvSpPr>
            <p:spPr bwMode="auto">
              <a:xfrm>
                <a:off x="5132" y="3324"/>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2" name="Freeform 236"/>
              <p:cNvSpPr>
                <a:spLocks/>
              </p:cNvSpPr>
              <p:nvPr/>
            </p:nvSpPr>
            <p:spPr bwMode="auto">
              <a:xfrm>
                <a:off x="5150" y="3324"/>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3" name="Freeform 237"/>
              <p:cNvSpPr>
                <a:spLocks/>
              </p:cNvSpPr>
              <p:nvPr/>
            </p:nvSpPr>
            <p:spPr bwMode="auto">
              <a:xfrm>
                <a:off x="5178" y="333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4" name="Freeform 238"/>
              <p:cNvSpPr>
                <a:spLocks/>
              </p:cNvSpPr>
              <p:nvPr/>
            </p:nvSpPr>
            <p:spPr bwMode="auto">
              <a:xfrm>
                <a:off x="5196" y="3333"/>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5" name="Freeform 239"/>
              <p:cNvSpPr>
                <a:spLocks/>
              </p:cNvSpPr>
              <p:nvPr/>
            </p:nvSpPr>
            <p:spPr bwMode="auto">
              <a:xfrm>
                <a:off x="5215" y="333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6" name="Freeform 240"/>
              <p:cNvSpPr>
                <a:spLocks/>
              </p:cNvSpPr>
              <p:nvPr/>
            </p:nvSpPr>
            <p:spPr bwMode="auto">
              <a:xfrm>
                <a:off x="5233" y="3342"/>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7" name="Freeform 241"/>
              <p:cNvSpPr>
                <a:spLocks/>
              </p:cNvSpPr>
              <p:nvPr/>
            </p:nvSpPr>
            <p:spPr bwMode="auto">
              <a:xfrm>
                <a:off x="5252" y="3342"/>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8" name="Freeform 242"/>
              <p:cNvSpPr>
                <a:spLocks/>
              </p:cNvSpPr>
              <p:nvPr/>
            </p:nvSpPr>
            <p:spPr bwMode="auto">
              <a:xfrm>
                <a:off x="5270" y="3342"/>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9" name="Oval 243"/>
              <p:cNvSpPr>
                <a:spLocks noChangeArrowheads="1"/>
              </p:cNvSpPr>
              <p:nvPr/>
            </p:nvSpPr>
            <p:spPr bwMode="auto">
              <a:xfrm>
                <a:off x="5288" y="3342"/>
                <a:ext cx="10"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0" name="Oval 244"/>
              <p:cNvSpPr>
                <a:spLocks noChangeArrowheads="1"/>
              </p:cNvSpPr>
              <p:nvPr/>
            </p:nvSpPr>
            <p:spPr bwMode="auto">
              <a:xfrm>
                <a:off x="5307" y="335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1" name="Freeform 245"/>
              <p:cNvSpPr>
                <a:spLocks/>
              </p:cNvSpPr>
              <p:nvPr/>
            </p:nvSpPr>
            <p:spPr bwMode="auto">
              <a:xfrm>
                <a:off x="5325" y="3352"/>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2" name="Freeform 246"/>
              <p:cNvSpPr>
                <a:spLocks/>
              </p:cNvSpPr>
              <p:nvPr/>
            </p:nvSpPr>
            <p:spPr bwMode="auto">
              <a:xfrm>
                <a:off x="5344" y="3352"/>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3" name="Freeform 247"/>
              <p:cNvSpPr>
                <a:spLocks/>
              </p:cNvSpPr>
              <p:nvPr/>
            </p:nvSpPr>
            <p:spPr bwMode="auto">
              <a:xfrm>
                <a:off x="5362" y="3361"/>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4" name="Freeform 248"/>
              <p:cNvSpPr>
                <a:spLocks/>
              </p:cNvSpPr>
              <p:nvPr/>
            </p:nvSpPr>
            <p:spPr bwMode="auto">
              <a:xfrm>
                <a:off x="5380" y="3361"/>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5" name="Freeform 249"/>
              <p:cNvSpPr>
                <a:spLocks/>
              </p:cNvSpPr>
              <p:nvPr/>
            </p:nvSpPr>
            <p:spPr bwMode="auto">
              <a:xfrm>
                <a:off x="5399" y="3361"/>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6" name="Freeform 250"/>
              <p:cNvSpPr>
                <a:spLocks/>
              </p:cNvSpPr>
              <p:nvPr/>
            </p:nvSpPr>
            <p:spPr bwMode="auto">
              <a:xfrm>
                <a:off x="5417" y="3361"/>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7" name="Freeform 251"/>
              <p:cNvSpPr>
                <a:spLocks/>
              </p:cNvSpPr>
              <p:nvPr/>
            </p:nvSpPr>
            <p:spPr bwMode="auto">
              <a:xfrm>
                <a:off x="5445" y="3370"/>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8" name="Freeform 252"/>
              <p:cNvSpPr>
                <a:spLocks/>
              </p:cNvSpPr>
              <p:nvPr/>
            </p:nvSpPr>
            <p:spPr bwMode="auto">
              <a:xfrm>
                <a:off x="5463" y="3370"/>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9" name="Freeform 253"/>
              <p:cNvSpPr>
                <a:spLocks/>
              </p:cNvSpPr>
              <p:nvPr/>
            </p:nvSpPr>
            <p:spPr bwMode="auto">
              <a:xfrm>
                <a:off x="5482" y="337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0" name="Freeform 254"/>
              <p:cNvSpPr>
                <a:spLocks/>
              </p:cNvSpPr>
              <p:nvPr/>
            </p:nvSpPr>
            <p:spPr bwMode="auto">
              <a:xfrm>
                <a:off x="5500" y="337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1" name="Freeform 255"/>
              <p:cNvSpPr>
                <a:spLocks/>
              </p:cNvSpPr>
              <p:nvPr/>
            </p:nvSpPr>
            <p:spPr bwMode="auto">
              <a:xfrm>
                <a:off x="5518" y="3379"/>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2" name="Freeform 256"/>
              <p:cNvSpPr>
                <a:spLocks/>
              </p:cNvSpPr>
              <p:nvPr/>
            </p:nvSpPr>
            <p:spPr bwMode="auto">
              <a:xfrm>
                <a:off x="5537" y="337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3" name="Oval 257"/>
              <p:cNvSpPr>
                <a:spLocks noChangeArrowheads="1"/>
              </p:cNvSpPr>
              <p:nvPr/>
            </p:nvSpPr>
            <p:spPr bwMode="auto">
              <a:xfrm>
                <a:off x="5555" y="3379"/>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4" name="Oval 258"/>
              <p:cNvSpPr>
                <a:spLocks noChangeArrowheads="1"/>
              </p:cNvSpPr>
              <p:nvPr/>
            </p:nvSpPr>
            <p:spPr bwMode="auto">
              <a:xfrm>
                <a:off x="5574" y="338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5" name="Freeform 259"/>
              <p:cNvSpPr>
                <a:spLocks/>
              </p:cNvSpPr>
              <p:nvPr/>
            </p:nvSpPr>
            <p:spPr bwMode="auto">
              <a:xfrm>
                <a:off x="5592" y="3388"/>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6" name="Freeform 260"/>
              <p:cNvSpPr>
                <a:spLocks/>
              </p:cNvSpPr>
              <p:nvPr/>
            </p:nvSpPr>
            <p:spPr bwMode="auto">
              <a:xfrm>
                <a:off x="5611" y="3388"/>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7" name="Freeform 261"/>
              <p:cNvSpPr>
                <a:spLocks/>
              </p:cNvSpPr>
              <p:nvPr/>
            </p:nvSpPr>
            <p:spPr bwMode="auto">
              <a:xfrm>
                <a:off x="5629" y="3398"/>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8" name="Freeform 262"/>
              <p:cNvSpPr>
                <a:spLocks/>
              </p:cNvSpPr>
              <p:nvPr/>
            </p:nvSpPr>
            <p:spPr bwMode="auto">
              <a:xfrm>
                <a:off x="5647" y="3398"/>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9" name="Freeform 263"/>
              <p:cNvSpPr>
                <a:spLocks/>
              </p:cNvSpPr>
              <p:nvPr/>
            </p:nvSpPr>
            <p:spPr bwMode="auto">
              <a:xfrm>
                <a:off x="3254" y="2928"/>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0" name="Freeform 264"/>
              <p:cNvSpPr>
                <a:spLocks/>
              </p:cNvSpPr>
              <p:nvPr/>
            </p:nvSpPr>
            <p:spPr bwMode="auto">
              <a:xfrm>
                <a:off x="3282" y="292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1" name="Freeform 265"/>
              <p:cNvSpPr>
                <a:spLocks/>
              </p:cNvSpPr>
              <p:nvPr/>
            </p:nvSpPr>
            <p:spPr bwMode="auto">
              <a:xfrm>
                <a:off x="3300" y="292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2" name="Freeform 266"/>
              <p:cNvSpPr>
                <a:spLocks/>
              </p:cNvSpPr>
              <p:nvPr/>
            </p:nvSpPr>
            <p:spPr bwMode="auto">
              <a:xfrm>
                <a:off x="3319" y="2928"/>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3" name="Oval 267"/>
              <p:cNvSpPr>
                <a:spLocks noChangeArrowheads="1"/>
              </p:cNvSpPr>
              <p:nvPr/>
            </p:nvSpPr>
            <p:spPr bwMode="auto">
              <a:xfrm>
                <a:off x="3337" y="293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4" name="Freeform 268"/>
              <p:cNvSpPr>
                <a:spLocks/>
              </p:cNvSpPr>
              <p:nvPr/>
            </p:nvSpPr>
            <p:spPr bwMode="auto">
              <a:xfrm>
                <a:off x="3355" y="2937"/>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5" name="Freeform 269"/>
              <p:cNvSpPr>
                <a:spLocks/>
              </p:cNvSpPr>
              <p:nvPr/>
            </p:nvSpPr>
            <p:spPr bwMode="auto">
              <a:xfrm>
                <a:off x="3374" y="2937"/>
                <a:ext cx="9" cy="19"/>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6" name="Freeform 270"/>
              <p:cNvSpPr>
                <a:spLocks/>
              </p:cNvSpPr>
              <p:nvPr/>
            </p:nvSpPr>
            <p:spPr bwMode="auto">
              <a:xfrm>
                <a:off x="3392" y="2946"/>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7" name="Freeform 271"/>
              <p:cNvSpPr>
                <a:spLocks/>
              </p:cNvSpPr>
              <p:nvPr/>
            </p:nvSpPr>
            <p:spPr bwMode="auto">
              <a:xfrm>
                <a:off x="3411" y="2946"/>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8" name="Freeform 272"/>
              <p:cNvSpPr>
                <a:spLocks/>
              </p:cNvSpPr>
              <p:nvPr/>
            </p:nvSpPr>
            <p:spPr bwMode="auto">
              <a:xfrm>
                <a:off x="3429" y="2946"/>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9" name="Freeform 273"/>
              <p:cNvSpPr>
                <a:spLocks/>
              </p:cNvSpPr>
              <p:nvPr/>
            </p:nvSpPr>
            <p:spPr bwMode="auto">
              <a:xfrm>
                <a:off x="3448" y="2946"/>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0" name="Freeform 274"/>
              <p:cNvSpPr>
                <a:spLocks/>
              </p:cNvSpPr>
              <p:nvPr/>
            </p:nvSpPr>
            <p:spPr bwMode="auto">
              <a:xfrm>
                <a:off x="3466" y="2956"/>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1" name="Oval 275"/>
              <p:cNvSpPr>
                <a:spLocks noChangeArrowheads="1"/>
              </p:cNvSpPr>
              <p:nvPr/>
            </p:nvSpPr>
            <p:spPr bwMode="auto">
              <a:xfrm>
                <a:off x="3484" y="2956"/>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2" name="Freeform 276"/>
              <p:cNvSpPr>
                <a:spLocks/>
              </p:cNvSpPr>
              <p:nvPr/>
            </p:nvSpPr>
            <p:spPr bwMode="auto">
              <a:xfrm>
                <a:off x="3503" y="2956"/>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3" name="Freeform 277"/>
              <p:cNvSpPr>
                <a:spLocks/>
              </p:cNvSpPr>
              <p:nvPr/>
            </p:nvSpPr>
            <p:spPr bwMode="auto">
              <a:xfrm>
                <a:off x="3521" y="2965"/>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4" name="Freeform 278"/>
              <p:cNvSpPr>
                <a:spLocks/>
              </p:cNvSpPr>
              <p:nvPr/>
            </p:nvSpPr>
            <p:spPr bwMode="auto">
              <a:xfrm>
                <a:off x="3549" y="296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5" name="Freeform 279"/>
              <p:cNvSpPr>
                <a:spLocks/>
              </p:cNvSpPr>
              <p:nvPr/>
            </p:nvSpPr>
            <p:spPr bwMode="auto">
              <a:xfrm>
                <a:off x="3567" y="296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6" name="Freeform 280"/>
              <p:cNvSpPr>
                <a:spLocks/>
              </p:cNvSpPr>
              <p:nvPr/>
            </p:nvSpPr>
            <p:spPr bwMode="auto">
              <a:xfrm>
                <a:off x="3586" y="2965"/>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7" name="Oval 281"/>
              <p:cNvSpPr>
                <a:spLocks noChangeArrowheads="1"/>
              </p:cNvSpPr>
              <p:nvPr/>
            </p:nvSpPr>
            <p:spPr bwMode="auto">
              <a:xfrm>
                <a:off x="3604" y="297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8" name="Freeform 282"/>
              <p:cNvSpPr>
                <a:spLocks/>
              </p:cNvSpPr>
              <p:nvPr/>
            </p:nvSpPr>
            <p:spPr bwMode="auto">
              <a:xfrm>
                <a:off x="3622" y="2974"/>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9" name="Freeform 283"/>
              <p:cNvSpPr>
                <a:spLocks/>
              </p:cNvSpPr>
              <p:nvPr/>
            </p:nvSpPr>
            <p:spPr bwMode="auto">
              <a:xfrm>
                <a:off x="3641" y="2974"/>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0" name="Freeform 284"/>
              <p:cNvSpPr>
                <a:spLocks/>
              </p:cNvSpPr>
              <p:nvPr/>
            </p:nvSpPr>
            <p:spPr bwMode="auto">
              <a:xfrm>
                <a:off x="3659" y="298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1" name="Freeform 285"/>
              <p:cNvSpPr>
                <a:spLocks/>
              </p:cNvSpPr>
              <p:nvPr/>
            </p:nvSpPr>
            <p:spPr bwMode="auto">
              <a:xfrm>
                <a:off x="3678" y="298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2" name="Freeform 286"/>
              <p:cNvSpPr>
                <a:spLocks/>
              </p:cNvSpPr>
              <p:nvPr/>
            </p:nvSpPr>
            <p:spPr bwMode="auto">
              <a:xfrm>
                <a:off x="3696" y="298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3" name="Freeform 287"/>
              <p:cNvSpPr>
                <a:spLocks/>
              </p:cNvSpPr>
              <p:nvPr/>
            </p:nvSpPr>
            <p:spPr bwMode="auto">
              <a:xfrm>
                <a:off x="3714" y="2983"/>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4" name="Freeform 288"/>
              <p:cNvSpPr>
                <a:spLocks/>
              </p:cNvSpPr>
              <p:nvPr/>
            </p:nvSpPr>
            <p:spPr bwMode="auto">
              <a:xfrm>
                <a:off x="3733" y="2992"/>
                <a:ext cx="18"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5" name="Oval 289"/>
              <p:cNvSpPr>
                <a:spLocks noChangeArrowheads="1"/>
              </p:cNvSpPr>
              <p:nvPr/>
            </p:nvSpPr>
            <p:spPr bwMode="auto">
              <a:xfrm>
                <a:off x="3751" y="2992"/>
                <a:ext cx="1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6" name="Freeform 290"/>
              <p:cNvSpPr>
                <a:spLocks/>
              </p:cNvSpPr>
              <p:nvPr/>
            </p:nvSpPr>
            <p:spPr bwMode="auto">
              <a:xfrm>
                <a:off x="3770" y="2992"/>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7" name="Freeform 291"/>
              <p:cNvSpPr>
                <a:spLocks/>
              </p:cNvSpPr>
              <p:nvPr/>
            </p:nvSpPr>
            <p:spPr bwMode="auto">
              <a:xfrm>
                <a:off x="3797" y="300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8" name="Freeform 292"/>
              <p:cNvSpPr>
                <a:spLocks/>
              </p:cNvSpPr>
              <p:nvPr/>
            </p:nvSpPr>
            <p:spPr bwMode="auto">
              <a:xfrm>
                <a:off x="3816" y="300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9" name="Freeform 293"/>
              <p:cNvSpPr>
                <a:spLocks/>
              </p:cNvSpPr>
              <p:nvPr/>
            </p:nvSpPr>
            <p:spPr bwMode="auto">
              <a:xfrm>
                <a:off x="3834" y="3002"/>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0" name="Freeform 294"/>
              <p:cNvSpPr>
                <a:spLocks/>
              </p:cNvSpPr>
              <p:nvPr/>
            </p:nvSpPr>
            <p:spPr bwMode="auto">
              <a:xfrm>
                <a:off x="3853" y="3002"/>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1" name="Freeform 295"/>
              <p:cNvSpPr>
                <a:spLocks/>
              </p:cNvSpPr>
              <p:nvPr/>
            </p:nvSpPr>
            <p:spPr bwMode="auto">
              <a:xfrm>
                <a:off x="3871" y="301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2" name="Freeform 296"/>
              <p:cNvSpPr>
                <a:spLocks/>
              </p:cNvSpPr>
              <p:nvPr/>
            </p:nvSpPr>
            <p:spPr bwMode="auto">
              <a:xfrm>
                <a:off x="3889" y="3011"/>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3" name="Freeform 297"/>
              <p:cNvSpPr>
                <a:spLocks/>
              </p:cNvSpPr>
              <p:nvPr/>
            </p:nvSpPr>
            <p:spPr bwMode="auto">
              <a:xfrm>
                <a:off x="3908" y="3011"/>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4" name="Oval 298"/>
              <p:cNvSpPr>
                <a:spLocks noChangeArrowheads="1"/>
              </p:cNvSpPr>
              <p:nvPr/>
            </p:nvSpPr>
            <p:spPr bwMode="auto">
              <a:xfrm>
                <a:off x="3926" y="302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5" name="Freeform 299"/>
              <p:cNvSpPr>
                <a:spLocks/>
              </p:cNvSpPr>
              <p:nvPr/>
            </p:nvSpPr>
            <p:spPr bwMode="auto">
              <a:xfrm>
                <a:off x="3945" y="302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6" name="Freeform 300"/>
              <p:cNvSpPr>
                <a:spLocks/>
              </p:cNvSpPr>
              <p:nvPr/>
            </p:nvSpPr>
            <p:spPr bwMode="auto">
              <a:xfrm>
                <a:off x="3963" y="302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7" name="Freeform 301"/>
              <p:cNvSpPr>
                <a:spLocks/>
              </p:cNvSpPr>
              <p:nvPr/>
            </p:nvSpPr>
            <p:spPr bwMode="auto">
              <a:xfrm>
                <a:off x="3981" y="3029"/>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8" name="Freeform 302"/>
              <p:cNvSpPr>
                <a:spLocks/>
              </p:cNvSpPr>
              <p:nvPr/>
            </p:nvSpPr>
            <p:spPr bwMode="auto">
              <a:xfrm>
                <a:off x="4000" y="3029"/>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9" name="Oval 303"/>
              <p:cNvSpPr>
                <a:spLocks noChangeArrowheads="1"/>
              </p:cNvSpPr>
              <p:nvPr/>
            </p:nvSpPr>
            <p:spPr bwMode="auto">
              <a:xfrm>
                <a:off x="4018" y="3029"/>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0" name="Freeform 304"/>
              <p:cNvSpPr>
                <a:spLocks/>
              </p:cNvSpPr>
              <p:nvPr/>
            </p:nvSpPr>
            <p:spPr bwMode="auto">
              <a:xfrm>
                <a:off x="4037" y="3029"/>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1" name="Freeform 305"/>
              <p:cNvSpPr>
                <a:spLocks/>
              </p:cNvSpPr>
              <p:nvPr/>
            </p:nvSpPr>
            <p:spPr bwMode="auto">
              <a:xfrm>
                <a:off x="4064" y="3038"/>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2" name="Freeform 306"/>
              <p:cNvSpPr>
                <a:spLocks/>
              </p:cNvSpPr>
              <p:nvPr/>
            </p:nvSpPr>
            <p:spPr bwMode="auto">
              <a:xfrm>
                <a:off x="4083" y="3038"/>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3" name="Freeform 307"/>
              <p:cNvSpPr>
                <a:spLocks/>
              </p:cNvSpPr>
              <p:nvPr/>
            </p:nvSpPr>
            <p:spPr bwMode="auto">
              <a:xfrm>
                <a:off x="4101" y="3038"/>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4" name="Freeform 308"/>
              <p:cNvSpPr>
                <a:spLocks/>
              </p:cNvSpPr>
              <p:nvPr/>
            </p:nvSpPr>
            <p:spPr bwMode="auto">
              <a:xfrm>
                <a:off x="4119" y="3048"/>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5" name="Freeform 309"/>
              <p:cNvSpPr>
                <a:spLocks/>
              </p:cNvSpPr>
              <p:nvPr/>
            </p:nvSpPr>
            <p:spPr bwMode="auto">
              <a:xfrm>
                <a:off x="4138" y="304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6" name="Freeform 310"/>
              <p:cNvSpPr>
                <a:spLocks/>
              </p:cNvSpPr>
              <p:nvPr/>
            </p:nvSpPr>
            <p:spPr bwMode="auto">
              <a:xfrm>
                <a:off x="4156" y="3048"/>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7" name="Freeform 311"/>
              <p:cNvSpPr>
                <a:spLocks/>
              </p:cNvSpPr>
              <p:nvPr/>
            </p:nvSpPr>
            <p:spPr bwMode="auto">
              <a:xfrm>
                <a:off x="4175" y="3048"/>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8" name="Oval 312"/>
              <p:cNvSpPr>
                <a:spLocks noChangeArrowheads="1"/>
              </p:cNvSpPr>
              <p:nvPr/>
            </p:nvSpPr>
            <p:spPr bwMode="auto">
              <a:xfrm>
                <a:off x="4193" y="305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9" name="Freeform 313"/>
              <p:cNvSpPr>
                <a:spLocks/>
              </p:cNvSpPr>
              <p:nvPr/>
            </p:nvSpPr>
            <p:spPr bwMode="auto">
              <a:xfrm>
                <a:off x="4211" y="3057"/>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0" name="Freeform 314"/>
              <p:cNvSpPr>
                <a:spLocks/>
              </p:cNvSpPr>
              <p:nvPr/>
            </p:nvSpPr>
            <p:spPr bwMode="auto">
              <a:xfrm>
                <a:off x="4230" y="305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1" name="Freeform 315"/>
              <p:cNvSpPr>
                <a:spLocks/>
              </p:cNvSpPr>
              <p:nvPr/>
            </p:nvSpPr>
            <p:spPr bwMode="auto">
              <a:xfrm>
                <a:off x="4248" y="306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2" name="Freeform 316"/>
              <p:cNvSpPr>
                <a:spLocks/>
              </p:cNvSpPr>
              <p:nvPr/>
            </p:nvSpPr>
            <p:spPr bwMode="auto">
              <a:xfrm>
                <a:off x="4267" y="3066"/>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3" name="Oval 317"/>
              <p:cNvSpPr>
                <a:spLocks noChangeArrowheads="1"/>
              </p:cNvSpPr>
              <p:nvPr/>
            </p:nvSpPr>
            <p:spPr bwMode="auto">
              <a:xfrm>
                <a:off x="4285" y="3066"/>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4" name="Freeform 318"/>
              <p:cNvSpPr>
                <a:spLocks/>
              </p:cNvSpPr>
              <p:nvPr/>
            </p:nvSpPr>
            <p:spPr bwMode="auto">
              <a:xfrm>
                <a:off x="4304" y="3066"/>
                <a:ext cx="18"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5" name="Freeform 319"/>
              <p:cNvSpPr>
                <a:spLocks/>
              </p:cNvSpPr>
              <p:nvPr/>
            </p:nvSpPr>
            <p:spPr bwMode="auto">
              <a:xfrm>
                <a:off x="4331" y="3075"/>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6" name="Freeform 320"/>
              <p:cNvSpPr>
                <a:spLocks/>
              </p:cNvSpPr>
              <p:nvPr/>
            </p:nvSpPr>
            <p:spPr bwMode="auto">
              <a:xfrm>
                <a:off x="4350" y="307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7" name="Freeform 321"/>
              <p:cNvSpPr>
                <a:spLocks/>
              </p:cNvSpPr>
              <p:nvPr/>
            </p:nvSpPr>
            <p:spPr bwMode="auto">
              <a:xfrm>
                <a:off x="4368" y="3075"/>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8" name="Freeform 322"/>
              <p:cNvSpPr>
                <a:spLocks/>
              </p:cNvSpPr>
              <p:nvPr/>
            </p:nvSpPr>
            <p:spPr bwMode="auto">
              <a:xfrm>
                <a:off x="4386" y="3084"/>
                <a:ext cx="10"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9" name="Freeform 323"/>
              <p:cNvSpPr>
                <a:spLocks/>
              </p:cNvSpPr>
              <p:nvPr/>
            </p:nvSpPr>
            <p:spPr bwMode="auto">
              <a:xfrm>
                <a:off x="4405" y="3084"/>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0" name="Freeform 324"/>
              <p:cNvSpPr>
                <a:spLocks/>
              </p:cNvSpPr>
              <p:nvPr/>
            </p:nvSpPr>
            <p:spPr bwMode="auto">
              <a:xfrm>
                <a:off x="4423" y="3084"/>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1" name="Freeform 325"/>
              <p:cNvSpPr>
                <a:spLocks/>
              </p:cNvSpPr>
              <p:nvPr/>
            </p:nvSpPr>
            <p:spPr bwMode="auto">
              <a:xfrm>
                <a:off x="4442" y="3084"/>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2" name="Oval 326"/>
              <p:cNvSpPr>
                <a:spLocks noChangeArrowheads="1"/>
              </p:cNvSpPr>
              <p:nvPr/>
            </p:nvSpPr>
            <p:spPr bwMode="auto">
              <a:xfrm>
                <a:off x="4460" y="309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3" name="Oval 327"/>
              <p:cNvSpPr>
                <a:spLocks noChangeArrowheads="1"/>
              </p:cNvSpPr>
              <p:nvPr/>
            </p:nvSpPr>
            <p:spPr bwMode="auto">
              <a:xfrm>
                <a:off x="4478" y="3094"/>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4" name="Freeform 328"/>
              <p:cNvSpPr>
                <a:spLocks/>
              </p:cNvSpPr>
              <p:nvPr/>
            </p:nvSpPr>
            <p:spPr bwMode="auto">
              <a:xfrm>
                <a:off x="4497" y="3094"/>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5" name="Freeform 329"/>
              <p:cNvSpPr>
                <a:spLocks/>
              </p:cNvSpPr>
              <p:nvPr/>
            </p:nvSpPr>
            <p:spPr bwMode="auto">
              <a:xfrm>
                <a:off x="4515" y="310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6" name="Freeform 330"/>
              <p:cNvSpPr>
                <a:spLocks/>
              </p:cNvSpPr>
              <p:nvPr/>
            </p:nvSpPr>
            <p:spPr bwMode="auto">
              <a:xfrm>
                <a:off x="4534" y="3103"/>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7" name="Oval 331"/>
              <p:cNvSpPr>
                <a:spLocks noChangeArrowheads="1"/>
              </p:cNvSpPr>
              <p:nvPr/>
            </p:nvSpPr>
            <p:spPr bwMode="auto">
              <a:xfrm>
                <a:off x="4552" y="3103"/>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8" name="Freeform 332"/>
              <p:cNvSpPr>
                <a:spLocks/>
              </p:cNvSpPr>
              <p:nvPr/>
            </p:nvSpPr>
            <p:spPr bwMode="auto">
              <a:xfrm>
                <a:off x="4570" y="3103"/>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9" name="Freeform 333"/>
              <p:cNvSpPr>
                <a:spLocks/>
              </p:cNvSpPr>
              <p:nvPr/>
            </p:nvSpPr>
            <p:spPr bwMode="auto">
              <a:xfrm>
                <a:off x="4598" y="311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0" name="Oval 334"/>
              <p:cNvSpPr>
                <a:spLocks noChangeArrowheads="1"/>
              </p:cNvSpPr>
              <p:nvPr/>
            </p:nvSpPr>
            <p:spPr bwMode="auto">
              <a:xfrm>
                <a:off x="4616" y="311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1" name="Freeform 335"/>
              <p:cNvSpPr>
                <a:spLocks/>
              </p:cNvSpPr>
              <p:nvPr/>
            </p:nvSpPr>
            <p:spPr bwMode="auto">
              <a:xfrm>
                <a:off x="4635" y="3112"/>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2" name="Freeform 336"/>
              <p:cNvSpPr>
                <a:spLocks/>
              </p:cNvSpPr>
              <p:nvPr/>
            </p:nvSpPr>
            <p:spPr bwMode="auto">
              <a:xfrm>
                <a:off x="4653" y="3121"/>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3" name="Freeform 337"/>
              <p:cNvSpPr>
                <a:spLocks/>
              </p:cNvSpPr>
              <p:nvPr/>
            </p:nvSpPr>
            <p:spPr bwMode="auto">
              <a:xfrm>
                <a:off x="4672" y="3121"/>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4" name="Freeform 338"/>
              <p:cNvSpPr>
                <a:spLocks/>
              </p:cNvSpPr>
              <p:nvPr/>
            </p:nvSpPr>
            <p:spPr bwMode="auto">
              <a:xfrm>
                <a:off x="4690" y="3121"/>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5" name="Freeform 339"/>
              <p:cNvSpPr>
                <a:spLocks/>
              </p:cNvSpPr>
              <p:nvPr/>
            </p:nvSpPr>
            <p:spPr bwMode="auto">
              <a:xfrm>
                <a:off x="4708" y="3121"/>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6" name="Oval 340"/>
              <p:cNvSpPr>
                <a:spLocks noChangeArrowheads="1"/>
              </p:cNvSpPr>
              <p:nvPr/>
            </p:nvSpPr>
            <p:spPr bwMode="auto">
              <a:xfrm>
                <a:off x="4727" y="313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7" name="Oval 341"/>
              <p:cNvSpPr>
                <a:spLocks noChangeArrowheads="1"/>
              </p:cNvSpPr>
              <p:nvPr/>
            </p:nvSpPr>
            <p:spPr bwMode="auto">
              <a:xfrm>
                <a:off x="4745" y="3131"/>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8" name="Freeform 342"/>
              <p:cNvSpPr>
                <a:spLocks/>
              </p:cNvSpPr>
              <p:nvPr/>
            </p:nvSpPr>
            <p:spPr bwMode="auto">
              <a:xfrm>
                <a:off x="4764" y="3131"/>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9" name="Freeform 343"/>
              <p:cNvSpPr>
                <a:spLocks/>
              </p:cNvSpPr>
              <p:nvPr/>
            </p:nvSpPr>
            <p:spPr bwMode="auto">
              <a:xfrm>
                <a:off x="4782" y="314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0" name="Freeform 344"/>
              <p:cNvSpPr>
                <a:spLocks/>
              </p:cNvSpPr>
              <p:nvPr/>
            </p:nvSpPr>
            <p:spPr bwMode="auto">
              <a:xfrm>
                <a:off x="4801" y="3140"/>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1" name="Freeform 345"/>
              <p:cNvSpPr>
                <a:spLocks/>
              </p:cNvSpPr>
              <p:nvPr/>
            </p:nvSpPr>
            <p:spPr bwMode="auto">
              <a:xfrm>
                <a:off x="4819" y="3140"/>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2" name="Freeform 346"/>
              <p:cNvSpPr>
                <a:spLocks/>
              </p:cNvSpPr>
              <p:nvPr/>
            </p:nvSpPr>
            <p:spPr bwMode="auto">
              <a:xfrm>
                <a:off x="4837" y="3140"/>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3" name="Freeform 347"/>
              <p:cNvSpPr>
                <a:spLocks/>
              </p:cNvSpPr>
              <p:nvPr/>
            </p:nvSpPr>
            <p:spPr bwMode="auto">
              <a:xfrm>
                <a:off x="4865" y="314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4" name="Oval 348"/>
              <p:cNvSpPr>
                <a:spLocks noChangeArrowheads="1"/>
              </p:cNvSpPr>
              <p:nvPr/>
            </p:nvSpPr>
            <p:spPr bwMode="auto">
              <a:xfrm>
                <a:off x="4883" y="3149"/>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5" name="Freeform 349"/>
              <p:cNvSpPr>
                <a:spLocks/>
              </p:cNvSpPr>
              <p:nvPr/>
            </p:nvSpPr>
            <p:spPr bwMode="auto">
              <a:xfrm>
                <a:off x="4902" y="3149"/>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6" name="Freeform 350"/>
              <p:cNvSpPr>
                <a:spLocks/>
              </p:cNvSpPr>
              <p:nvPr/>
            </p:nvSpPr>
            <p:spPr bwMode="auto">
              <a:xfrm>
                <a:off x="4920" y="315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7" name="Freeform 351"/>
              <p:cNvSpPr>
                <a:spLocks/>
              </p:cNvSpPr>
              <p:nvPr/>
            </p:nvSpPr>
            <p:spPr bwMode="auto">
              <a:xfrm>
                <a:off x="4939" y="3158"/>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8" name="Freeform 352"/>
              <p:cNvSpPr>
                <a:spLocks/>
              </p:cNvSpPr>
              <p:nvPr/>
            </p:nvSpPr>
            <p:spPr bwMode="auto">
              <a:xfrm>
                <a:off x="4957" y="3158"/>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9" name="Freeform 353"/>
              <p:cNvSpPr>
                <a:spLocks/>
              </p:cNvSpPr>
              <p:nvPr/>
            </p:nvSpPr>
            <p:spPr bwMode="auto">
              <a:xfrm>
                <a:off x="4975" y="3158"/>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0" name="Oval 354"/>
              <p:cNvSpPr>
                <a:spLocks noChangeArrowheads="1"/>
              </p:cNvSpPr>
              <p:nvPr/>
            </p:nvSpPr>
            <p:spPr bwMode="auto">
              <a:xfrm>
                <a:off x="4994" y="3167"/>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1" name="Oval 355"/>
              <p:cNvSpPr>
                <a:spLocks noChangeArrowheads="1"/>
              </p:cNvSpPr>
              <p:nvPr/>
            </p:nvSpPr>
            <p:spPr bwMode="auto">
              <a:xfrm>
                <a:off x="5012" y="3167"/>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2" name="Freeform 356"/>
              <p:cNvSpPr>
                <a:spLocks/>
              </p:cNvSpPr>
              <p:nvPr/>
            </p:nvSpPr>
            <p:spPr bwMode="auto">
              <a:xfrm>
                <a:off x="5031" y="3167"/>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3" name="Freeform 357"/>
              <p:cNvSpPr>
                <a:spLocks/>
              </p:cNvSpPr>
              <p:nvPr/>
            </p:nvSpPr>
            <p:spPr bwMode="auto">
              <a:xfrm>
                <a:off x="5049" y="3177"/>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4" name="Freeform 358"/>
              <p:cNvSpPr>
                <a:spLocks/>
              </p:cNvSpPr>
              <p:nvPr/>
            </p:nvSpPr>
            <p:spPr bwMode="auto">
              <a:xfrm>
                <a:off x="5067" y="3177"/>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5" name="Freeform 359"/>
              <p:cNvSpPr>
                <a:spLocks/>
              </p:cNvSpPr>
              <p:nvPr/>
            </p:nvSpPr>
            <p:spPr bwMode="auto">
              <a:xfrm>
                <a:off x="5086" y="3177"/>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6" name="Freeform 360"/>
              <p:cNvSpPr>
                <a:spLocks/>
              </p:cNvSpPr>
              <p:nvPr/>
            </p:nvSpPr>
            <p:spPr bwMode="auto">
              <a:xfrm>
                <a:off x="5104" y="3177"/>
                <a:ext cx="19" cy="18"/>
              </a:xfrm>
              <a:custGeom>
                <a:avLst/>
                <a:gdLst>
                  <a:gd name="T0" fmla="*/ 1 w 2"/>
                  <a:gd name="T1" fmla="*/ 1 h 2"/>
                  <a:gd name="T2" fmla="*/ 1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1" y="1"/>
                    </a:cubicBezTo>
                    <a:cubicBezTo>
                      <a:pt x="0" y="1"/>
                      <a:pt x="1" y="2"/>
                      <a:pt x="1" y="2"/>
                    </a:cubicBezTo>
                    <a:cubicBezTo>
                      <a:pt x="1" y="2"/>
                      <a:pt x="2" y="2"/>
                      <a:pt x="2" y="1"/>
                    </a:cubicBezTo>
                    <a:cubicBezTo>
                      <a:pt x="2" y="1"/>
                      <a:pt x="2"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7" name="Freeform 361"/>
              <p:cNvSpPr>
                <a:spLocks/>
              </p:cNvSpPr>
              <p:nvPr/>
            </p:nvSpPr>
            <p:spPr bwMode="auto">
              <a:xfrm>
                <a:off x="5132" y="318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8" name="Oval 362"/>
              <p:cNvSpPr>
                <a:spLocks noChangeArrowheads="1"/>
              </p:cNvSpPr>
              <p:nvPr/>
            </p:nvSpPr>
            <p:spPr bwMode="auto">
              <a:xfrm>
                <a:off x="5150" y="3186"/>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9" name="Freeform 363"/>
              <p:cNvSpPr>
                <a:spLocks/>
              </p:cNvSpPr>
              <p:nvPr/>
            </p:nvSpPr>
            <p:spPr bwMode="auto">
              <a:xfrm>
                <a:off x="5169" y="3186"/>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0" name="Freeform 364"/>
              <p:cNvSpPr>
                <a:spLocks/>
              </p:cNvSpPr>
              <p:nvPr/>
            </p:nvSpPr>
            <p:spPr bwMode="auto">
              <a:xfrm>
                <a:off x="5187" y="3195"/>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1" name="Freeform 365"/>
              <p:cNvSpPr>
                <a:spLocks/>
              </p:cNvSpPr>
              <p:nvPr/>
            </p:nvSpPr>
            <p:spPr bwMode="auto">
              <a:xfrm>
                <a:off x="5206" y="3195"/>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2" name="Freeform 366"/>
              <p:cNvSpPr>
                <a:spLocks/>
              </p:cNvSpPr>
              <p:nvPr/>
            </p:nvSpPr>
            <p:spPr bwMode="auto">
              <a:xfrm>
                <a:off x="5224" y="319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3" name="Freeform 367"/>
              <p:cNvSpPr>
                <a:spLocks/>
              </p:cNvSpPr>
              <p:nvPr/>
            </p:nvSpPr>
            <p:spPr bwMode="auto">
              <a:xfrm>
                <a:off x="5242" y="3195"/>
                <a:ext cx="10"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4" name="Oval 368"/>
              <p:cNvSpPr>
                <a:spLocks noChangeArrowheads="1"/>
              </p:cNvSpPr>
              <p:nvPr/>
            </p:nvSpPr>
            <p:spPr bwMode="auto">
              <a:xfrm>
                <a:off x="5261" y="320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5" name="Freeform 369"/>
              <p:cNvSpPr>
                <a:spLocks/>
              </p:cNvSpPr>
              <p:nvPr/>
            </p:nvSpPr>
            <p:spPr bwMode="auto">
              <a:xfrm>
                <a:off x="5279" y="320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6" name="Freeform 370"/>
              <p:cNvSpPr>
                <a:spLocks/>
              </p:cNvSpPr>
              <p:nvPr/>
            </p:nvSpPr>
            <p:spPr bwMode="auto">
              <a:xfrm>
                <a:off x="5298" y="3204"/>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7" name="Freeform 371"/>
              <p:cNvSpPr>
                <a:spLocks/>
              </p:cNvSpPr>
              <p:nvPr/>
            </p:nvSpPr>
            <p:spPr bwMode="auto">
              <a:xfrm>
                <a:off x="5316" y="3213"/>
                <a:ext cx="18"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8" name="Freeform 372"/>
              <p:cNvSpPr>
                <a:spLocks/>
              </p:cNvSpPr>
              <p:nvPr/>
            </p:nvSpPr>
            <p:spPr bwMode="auto">
              <a:xfrm>
                <a:off x="5334" y="3213"/>
                <a:ext cx="19"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9" name="Freeform 373"/>
              <p:cNvSpPr>
                <a:spLocks/>
              </p:cNvSpPr>
              <p:nvPr/>
            </p:nvSpPr>
            <p:spPr bwMode="auto">
              <a:xfrm>
                <a:off x="5353" y="3213"/>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0" name="Freeform 374"/>
              <p:cNvSpPr>
                <a:spLocks/>
              </p:cNvSpPr>
              <p:nvPr/>
            </p:nvSpPr>
            <p:spPr bwMode="auto">
              <a:xfrm>
                <a:off x="5371" y="3213"/>
                <a:ext cx="19" cy="19"/>
              </a:xfrm>
              <a:custGeom>
                <a:avLst/>
                <a:gdLst>
                  <a:gd name="T0" fmla="*/ 1 w 2"/>
                  <a:gd name="T1" fmla="*/ 1 h 2"/>
                  <a:gd name="T2" fmla="*/ 1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1" y="1"/>
                    </a:cubicBezTo>
                    <a:cubicBezTo>
                      <a:pt x="0" y="1"/>
                      <a:pt x="1" y="2"/>
                      <a:pt x="1" y="2"/>
                    </a:cubicBezTo>
                    <a:cubicBezTo>
                      <a:pt x="1" y="2"/>
                      <a:pt x="2" y="2"/>
                      <a:pt x="2" y="1"/>
                    </a:cubicBezTo>
                    <a:cubicBezTo>
                      <a:pt x="2" y="1"/>
                      <a:pt x="2"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1" name="Freeform 375"/>
              <p:cNvSpPr>
                <a:spLocks/>
              </p:cNvSpPr>
              <p:nvPr/>
            </p:nvSpPr>
            <p:spPr bwMode="auto">
              <a:xfrm>
                <a:off x="5399" y="322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2" name="Oval 376"/>
              <p:cNvSpPr>
                <a:spLocks noChangeArrowheads="1"/>
              </p:cNvSpPr>
              <p:nvPr/>
            </p:nvSpPr>
            <p:spPr bwMode="auto">
              <a:xfrm>
                <a:off x="5417" y="322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3" name="Oval 377"/>
              <p:cNvSpPr>
                <a:spLocks noChangeArrowheads="1"/>
              </p:cNvSpPr>
              <p:nvPr/>
            </p:nvSpPr>
            <p:spPr bwMode="auto">
              <a:xfrm>
                <a:off x="5436" y="3223"/>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4" name="Oval 378"/>
              <p:cNvSpPr>
                <a:spLocks noChangeArrowheads="1"/>
              </p:cNvSpPr>
              <p:nvPr/>
            </p:nvSpPr>
            <p:spPr bwMode="auto">
              <a:xfrm>
                <a:off x="5454" y="323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5" name="Freeform 379"/>
              <p:cNvSpPr>
                <a:spLocks/>
              </p:cNvSpPr>
              <p:nvPr/>
            </p:nvSpPr>
            <p:spPr bwMode="auto">
              <a:xfrm>
                <a:off x="5472" y="3232"/>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6" name="Freeform 380"/>
              <p:cNvSpPr>
                <a:spLocks/>
              </p:cNvSpPr>
              <p:nvPr/>
            </p:nvSpPr>
            <p:spPr bwMode="auto">
              <a:xfrm>
                <a:off x="5491" y="323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7" name="Freeform 381"/>
              <p:cNvSpPr>
                <a:spLocks/>
              </p:cNvSpPr>
              <p:nvPr/>
            </p:nvSpPr>
            <p:spPr bwMode="auto">
              <a:xfrm>
                <a:off x="5509" y="324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8" name="Oval 382"/>
              <p:cNvSpPr>
                <a:spLocks noChangeArrowheads="1"/>
              </p:cNvSpPr>
              <p:nvPr/>
            </p:nvSpPr>
            <p:spPr bwMode="auto">
              <a:xfrm>
                <a:off x="5528" y="324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9" name="Freeform 383"/>
              <p:cNvSpPr>
                <a:spLocks/>
              </p:cNvSpPr>
              <p:nvPr/>
            </p:nvSpPr>
            <p:spPr bwMode="auto">
              <a:xfrm>
                <a:off x="5546" y="324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0" name="Freeform 384"/>
              <p:cNvSpPr>
                <a:spLocks/>
              </p:cNvSpPr>
              <p:nvPr/>
            </p:nvSpPr>
            <p:spPr bwMode="auto">
              <a:xfrm>
                <a:off x="5564" y="3241"/>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1" name="Freeform 385"/>
              <p:cNvSpPr>
                <a:spLocks/>
              </p:cNvSpPr>
              <p:nvPr/>
            </p:nvSpPr>
            <p:spPr bwMode="auto">
              <a:xfrm>
                <a:off x="5583" y="3250"/>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2" name="Freeform 386"/>
              <p:cNvSpPr>
                <a:spLocks/>
              </p:cNvSpPr>
              <p:nvPr/>
            </p:nvSpPr>
            <p:spPr bwMode="auto">
              <a:xfrm>
                <a:off x="5601" y="3250"/>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3" name="Freeform 387"/>
              <p:cNvSpPr>
                <a:spLocks/>
              </p:cNvSpPr>
              <p:nvPr/>
            </p:nvSpPr>
            <p:spPr bwMode="auto">
              <a:xfrm>
                <a:off x="5620" y="3250"/>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4" name="Freeform 388"/>
              <p:cNvSpPr>
                <a:spLocks/>
              </p:cNvSpPr>
              <p:nvPr/>
            </p:nvSpPr>
            <p:spPr bwMode="auto">
              <a:xfrm>
                <a:off x="5647" y="3259"/>
                <a:ext cx="10"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5" name="Freeform 389"/>
              <p:cNvSpPr>
                <a:spLocks/>
              </p:cNvSpPr>
              <p:nvPr/>
            </p:nvSpPr>
            <p:spPr bwMode="auto">
              <a:xfrm>
                <a:off x="5666" y="3259"/>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6" name="Oval 390"/>
              <p:cNvSpPr>
                <a:spLocks noChangeArrowheads="1"/>
              </p:cNvSpPr>
              <p:nvPr/>
            </p:nvSpPr>
            <p:spPr bwMode="auto">
              <a:xfrm>
                <a:off x="5684" y="3259"/>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7" name="Freeform 391"/>
              <p:cNvSpPr>
                <a:spLocks/>
              </p:cNvSpPr>
              <p:nvPr/>
            </p:nvSpPr>
            <p:spPr bwMode="auto">
              <a:xfrm>
                <a:off x="3291" y="2790"/>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8" name="Freeform 392"/>
              <p:cNvSpPr>
                <a:spLocks/>
              </p:cNvSpPr>
              <p:nvPr/>
            </p:nvSpPr>
            <p:spPr bwMode="auto">
              <a:xfrm>
                <a:off x="3309" y="2790"/>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9" name="Freeform 393"/>
              <p:cNvSpPr>
                <a:spLocks/>
              </p:cNvSpPr>
              <p:nvPr/>
            </p:nvSpPr>
            <p:spPr bwMode="auto">
              <a:xfrm>
                <a:off x="3328" y="2790"/>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0" name="Oval 394"/>
              <p:cNvSpPr>
                <a:spLocks noChangeArrowheads="1"/>
              </p:cNvSpPr>
              <p:nvPr/>
            </p:nvSpPr>
            <p:spPr bwMode="auto">
              <a:xfrm>
                <a:off x="3346" y="279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1" name="Oval 395"/>
              <p:cNvSpPr>
                <a:spLocks noChangeArrowheads="1"/>
              </p:cNvSpPr>
              <p:nvPr/>
            </p:nvSpPr>
            <p:spPr bwMode="auto">
              <a:xfrm>
                <a:off x="3365" y="279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2" name="Freeform 396"/>
              <p:cNvSpPr>
                <a:spLocks/>
              </p:cNvSpPr>
              <p:nvPr/>
            </p:nvSpPr>
            <p:spPr bwMode="auto">
              <a:xfrm>
                <a:off x="3383" y="2799"/>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3" name="Freeform 397"/>
              <p:cNvSpPr>
                <a:spLocks/>
              </p:cNvSpPr>
              <p:nvPr/>
            </p:nvSpPr>
            <p:spPr bwMode="auto">
              <a:xfrm>
                <a:off x="3401" y="2808"/>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4" name="Freeform 398"/>
              <p:cNvSpPr>
                <a:spLocks/>
              </p:cNvSpPr>
              <p:nvPr/>
            </p:nvSpPr>
            <p:spPr bwMode="auto">
              <a:xfrm>
                <a:off x="3420" y="2808"/>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5" name="Freeform 399"/>
              <p:cNvSpPr>
                <a:spLocks/>
              </p:cNvSpPr>
              <p:nvPr/>
            </p:nvSpPr>
            <p:spPr bwMode="auto">
              <a:xfrm>
                <a:off x="3438" y="2808"/>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6" name="Freeform 400"/>
              <p:cNvSpPr>
                <a:spLocks/>
              </p:cNvSpPr>
              <p:nvPr/>
            </p:nvSpPr>
            <p:spPr bwMode="auto">
              <a:xfrm>
                <a:off x="3457" y="2808"/>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7" name="Freeform 401"/>
              <p:cNvSpPr>
                <a:spLocks/>
              </p:cNvSpPr>
              <p:nvPr/>
            </p:nvSpPr>
            <p:spPr bwMode="auto">
              <a:xfrm>
                <a:off x="3484" y="2817"/>
                <a:ext cx="10"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8" name="Freeform 402"/>
              <p:cNvSpPr>
                <a:spLocks/>
              </p:cNvSpPr>
              <p:nvPr/>
            </p:nvSpPr>
            <p:spPr bwMode="auto">
              <a:xfrm>
                <a:off x="3503" y="2817"/>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9" name="Freeform 403"/>
              <p:cNvSpPr>
                <a:spLocks/>
              </p:cNvSpPr>
              <p:nvPr/>
            </p:nvSpPr>
            <p:spPr bwMode="auto">
              <a:xfrm>
                <a:off x="3521" y="2817"/>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0" name="Freeform 404"/>
              <p:cNvSpPr>
                <a:spLocks/>
              </p:cNvSpPr>
              <p:nvPr/>
            </p:nvSpPr>
            <p:spPr bwMode="auto">
              <a:xfrm>
                <a:off x="3540" y="2827"/>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1" name="Freeform 405"/>
              <p:cNvSpPr>
                <a:spLocks/>
              </p:cNvSpPr>
              <p:nvPr/>
            </p:nvSpPr>
            <p:spPr bwMode="auto">
              <a:xfrm>
                <a:off x="3558" y="2827"/>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0" name="Group 607"/>
            <p:cNvGrpSpPr>
              <a:grpSpLocks/>
            </p:cNvGrpSpPr>
            <p:nvPr/>
          </p:nvGrpSpPr>
          <p:grpSpPr bwMode="auto">
            <a:xfrm>
              <a:off x="3181" y="2827"/>
              <a:ext cx="2540" cy="736"/>
              <a:chOff x="3181" y="2827"/>
              <a:chExt cx="2540" cy="736"/>
            </a:xfrm>
          </p:grpSpPr>
          <p:sp>
            <p:nvSpPr>
              <p:cNvPr id="2662" name="Freeform 407"/>
              <p:cNvSpPr>
                <a:spLocks/>
              </p:cNvSpPr>
              <p:nvPr/>
            </p:nvSpPr>
            <p:spPr bwMode="auto">
              <a:xfrm>
                <a:off x="3576" y="2827"/>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3" name="Freeform 408"/>
              <p:cNvSpPr>
                <a:spLocks/>
              </p:cNvSpPr>
              <p:nvPr/>
            </p:nvSpPr>
            <p:spPr bwMode="auto">
              <a:xfrm>
                <a:off x="3595" y="2827"/>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4" name="Oval 409"/>
              <p:cNvSpPr>
                <a:spLocks noChangeArrowheads="1"/>
              </p:cNvSpPr>
              <p:nvPr/>
            </p:nvSpPr>
            <p:spPr bwMode="auto">
              <a:xfrm>
                <a:off x="3613" y="283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5" name="Oval 410"/>
              <p:cNvSpPr>
                <a:spLocks noChangeArrowheads="1"/>
              </p:cNvSpPr>
              <p:nvPr/>
            </p:nvSpPr>
            <p:spPr bwMode="auto">
              <a:xfrm>
                <a:off x="3632" y="283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6" name="Freeform 411"/>
              <p:cNvSpPr>
                <a:spLocks/>
              </p:cNvSpPr>
              <p:nvPr/>
            </p:nvSpPr>
            <p:spPr bwMode="auto">
              <a:xfrm>
                <a:off x="3650" y="2836"/>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7" name="Freeform 412"/>
              <p:cNvSpPr>
                <a:spLocks/>
              </p:cNvSpPr>
              <p:nvPr/>
            </p:nvSpPr>
            <p:spPr bwMode="auto">
              <a:xfrm>
                <a:off x="3668" y="2845"/>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8" name="Freeform 413"/>
              <p:cNvSpPr>
                <a:spLocks/>
              </p:cNvSpPr>
              <p:nvPr/>
            </p:nvSpPr>
            <p:spPr bwMode="auto">
              <a:xfrm>
                <a:off x="3687" y="2845"/>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9" name="Freeform 414"/>
              <p:cNvSpPr>
                <a:spLocks/>
              </p:cNvSpPr>
              <p:nvPr/>
            </p:nvSpPr>
            <p:spPr bwMode="auto">
              <a:xfrm>
                <a:off x="3705" y="2845"/>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0" name="Freeform 415"/>
              <p:cNvSpPr>
                <a:spLocks/>
              </p:cNvSpPr>
              <p:nvPr/>
            </p:nvSpPr>
            <p:spPr bwMode="auto">
              <a:xfrm>
                <a:off x="3724" y="2845"/>
                <a:ext cx="18" cy="19"/>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0" y="1"/>
                    </a:cubicBezTo>
                    <a:cubicBezTo>
                      <a:pt x="0" y="1"/>
                      <a:pt x="1" y="2"/>
                      <a:pt x="1" y="2"/>
                    </a:cubicBezTo>
                    <a:cubicBezTo>
                      <a:pt x="1" y="2"/>
                      <a:pt x="2"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1" name="Freeform 416"/>
              <p:cNvSpPr>
                <a:spLocks/>
              </p:cNvSpPr>
              <p:nvPr/>
            </p:nvSpPr>
            <p:spPr bwMode="auto">
              <a:xfrm>
                <a:off x="3751" y="2854"/>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2" name="Freeform 417"/>
              <p:cNvSpPr>
                <a:spLocks/>
              </p:cNvSpPr>
              <p:nvPr/>
            </p:nvSpPr>
            <p:spPr bwMode="auto">
              <a:xfrm>
                <a:off x="3770" y="2854"/>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3" name="Freeform 418"/>
              <p:cNvSpPr>
                <a:spLocks/>
              </p:cNvSpPr>
              <p:nvPr/>
            </p:nvSpPr>
            <p:spPr bwMode="auto">
              <a:xfrm>
                <a:off x="3788" y="2854"/>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4" name="Freeform 419"/>
              <p:cNvSpPr>
                <a:spLocks/>
              </p:cNvSpPr>
              <p:nvPr/>
            </p:nvSpPr>
            <p:spPr bwMode="auto">
              <a:xfrm>
                <a:off x="3806" y="2864"/>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5" name="Freeform 420"/>
              <p:cNvSpPr>
                <a:spLocks/>
              </p:cNvSpPr>
              <p:nvPr/>
            </p:nvSpPr>
            <p:spPr bwMode="auto">
              <a:xfrm>
                <a:off x="3825" y="2864"/>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6" name="Freeform 421"/>
              <p:cNvSpPr>
                <a:spLocks/>
              </p:cNvSpPr>
              <p:nvPr/>
            </p:nvSpPr>
            <p:spPr bwMode="auto">
              <a:xfrm>
                <a:off x="3843" y="2864"/>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7" name="Freeform 422"/>
              <p:cNvSpPr>
                <a:spLocks/>
              </p:cNvSpPr>
              <p:nvPr/>
            </p:nvSpPr>
            <p:spPr bwMode="auto">
              <a:xfrm>
                <a:off x="3862" y="2864"/>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8" name="Oval 423"/>
              <p:cNvSpPr>
                <a:spLocks noChangeArrowheads="1"/>
              </p:cNvSpPr>
              <p:nvPr/>
            </p:nvSpPr>
            <p:spPr bwMode="auto">
              <a:xfrm>
                <a:off x="3880" y="287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9" name="Oval 424"/>
              <p:cNvSpPr>
                <a:spLocks noChangeArrowheads="1"/>
              </p:cNvSpPr>
              <p:nvPr/>
            </p:nvSpPr>
            <p:spPr bwMode="auto">
              <a:xfrm>
                <a:off x="3899" y="287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0" name="Freeform 425"/>
              <p:cNvSpPr>
                <a:spLocks/>
              </p:cNvSpPr>
              <p:nvPr/>
            </p:nvSpPr>
            <p:spPr bwMode="auto">
              <a:xfrm>
                <a:off x="3917" y="2873"/>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1" name="Freeform 426"/>
              <p:cNvSpPr>
                <a:spLocks/>
              </p:cNvSpPr>
              <p:nvPr/>
            </p:nvSpPr>
            <p:spPr bwMode="auto">
              <a:xfrm>
                <a:off x="3935" y="2882"/>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2" name="Freeform 427"/>
              <p:cNvSpPr>
                <a:spLocks/>
              </p:cNvSpPr>
              <p:nvPr/>
            </p:nvSpPr>
            <p:spPr bwMode="auto">
              <a:xfrm>
                <a:off x="3954" y="2882"/>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3" name="Freeform 428"/>
              <p:cNvSpPr>
                <a:spLocks/>
              </p:cNvSpPr>
              <p:nvPr/>
            </p:nvSpPr>
            <p:spPr bwMode="auto">
              <a:xfrm>
                <a:off x="3972" y="2882"/>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4" name="Freeform 429"/>
              <p:cNvSpPr>
                <a:spLocks/>
              </p:cNvSpPr>
              <p:nvPr/>
            </p:nvSpPr>
            <p:spPr bwMode="auto">
              <a:xfrm>
                <a:off x="3991" y="2882"/>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0" y="1"/>
                    </a:cubicBezTo>
                    <a:cubicBezTo>
                      <a:pt x="0" y="1"/>
                      <a:pt x="1" y="2"/>
                      <a:pt x="1" y="2"/>
                    </a:cubicBezTo>
                    <a:cubicBezTo>
                      <a:pt x="1" y="2"/>
                      <a:pt x="2"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5" name="Freeform 430"/>
              <p:cNvSpPr>
                <a:spLocks/>
              </p:cNvSpPr>
              <p:nvPr/>
            </p:nvSpPr>
            <p:spPr bwMode="auto">
              <a:xfrm>
                <a:off x="4018" y="289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6" name="Freeform 431"/>
              <p:cNvSpPr>
                <a:spLocks/>
              </p:cNvSpPr>
              <p:nvPr/>
            </p:nvSpPr>
            <p:spPr bwMode="auto">
              <a:xfrm>
                <a:off x="4037" y="2891"/>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7" name="Freeform 432"/>
              <p:cNvSpPr>
                <a:spLocks/>
              </p:cNvSpPr>
              <p:nvPr/>
            </p:nvSpPr>
            <p:spPr bwMode="auto">
              <a:xfrm>
                <a:off x="4055" y="2891"/>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8" name="Freeform 433"/>
              <p:cNvSpPr>
                <a:spLocks/>
              </p:cNvSpPr>
              <p:nvPr/>
            </p:nvSpPr>
            <p:spPr bwMode="auto">
              <a:xfrm>
                <a:off x="4073" y="2900"/>
                <a:ext cx="10"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9" name="Freeform 434"/>
              <p:cNvSpPr>
                <a:spLocks/>
              </p:cNvSpPr>
              <p:nvPr/>
            </p:nvSpPr>
            <p:spPr bwMode="auto">
              <a:xfrm>
                <a:off x="4092" y="2900"/>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0" name="Freeform 435"/>
              <p:cNvSpPr>
                <a:spLocks/>
              </p:cNvSpPr>
              <p:nvPr/>
            </p:nvSpPr>
            <p:spPr bwMode="auto">
              <a:xfrm>
                <a:off x="4110" y="2900"/>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1" name="Freeform 436"/>
              <p:cNvSpPr>
                <a:spLocks/>
              </p:cNvSpPr>
              <p:nvPr/>
            </p:nvSpPr>
            <p:spPr bwMode="auto">
              <a:xfrm>
                <a:off x="4129" y="2900"/>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2" name="Oval 437"/>
              <p:cNvSpPr>
                <a:spLocks noChangeArrowheads="1"/>
              </p:cNvSpPr>
              <p:nvPr/>
            </p:nvSpPr>
            <p:spPr bwMode="auto">
              <a:xfrm>
                <a:off x="4147" y="291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3" name="Oval 438"/>
              <p:cNvSpPr>
                <a:spLocks noChangeArrowheads="1"/>
              </p:cNvSpPr>
              <p:nvPr/>
            </p:nvSpPr>
            <p:spPr bwMode="auto">
              <a:xfrm>
                <a:off x="4165" y="2910"/>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4" name="Freeform 439"/>
              <p:cNvSpPr>
                <a:spLocks/>
              </p:cNvSpPr>
              <p:nvPr/>
            </p:nvSpPr>
            <p:spPr bwMode="auto">
              <a:xfrm>
                <a:off x="4184" y="2910"/>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5" name="Freeform 440"/>
              <p:cNvSpPr>
                <a:spLocks/>
              </p:cNvSpPr>
              <p:nvPr/>
            </p:nvSpPr>
            <p:spPr bwMode="auto">
              <a:xfrm>
                <a:off x="4202" y="291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6" name="Freeform 441"/>
              <p:cNvSpPr>
                <a:spLocks/>
              </p:cNvSpPr>
              <p:nvPr/>
            </p:nvSpPr>
            <p:spPr bwMode="auto">
              <a:xfrm>
                <a:off x="4221" y="2919"/>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7" name="Freeform 442"/>
              <p:cNvSpPr>
                <a:spLocks/>
              </p:cNvSpPr>
              <p:nvPr/>
            </p:nvSpPr>
            <p:spPr bwMode="auto">
              <a:xfrm>
                <a:off x="4239" y="2919"/>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8" name="Freeform 443"/>
              <p:cNvSpPr>
                <a:spLocks/>
              </p:cNvSpPr>
              <p:nvPr/>
            </p:nvSpPr>
            <p:spPr bwMode="auto">
              <a:xfrm>
                <a:off x="4257" y="2928"/>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9" name="Freeform 444"/>
              <p:cNvSpPr>
                <a:spLocks/>
              </p:cNvSpPr>
              <p:nvPr/>
            </p:nvSpPr>
            <p:spPr bwMode="auto">
              <a:xfrm>
                <a:off x="4285" y="292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0" name="Freeform 445"/>
              <p:cNvSpPr>
                <a:spLocks/>
              </p:cNvSpPr>
              <p:nvPr/>
            </p:nvSpPr>
            <p:spPr bwMode="auto">
              <a:xfrm>
                <a:off x="4304" y="292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1" name="Oval 446"/>
              <p:cNvSpPr>
                <a:spLocks noChangeArrowheads="1"/>
              </p:cNvSpPr>
              <p:nvPr/>
            </p:nvSpPr>
            <p:spPr bwMode="auto">
              <a:xfrm>
                <a:off x="4322" y="2928"/>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2" name="Oval 447"/>
              <p:cNvSpPr>
                <a:spLocks noChangeArrowheads="1"/>
              </p:cNvSpPr>
              <p:nvPr/>
            </p:nvSpPr>
            <p:spPr bwMode="auto">
              <a:xfrm>
                <a:off x="4340" y="2937"/>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3" name="Freeform 448"/>
              <p:cNvSpPr>
                <a:spLocks/>
              </p:cNvSpPr>
              <p:nvPr/>
            </p:nvSpPr>
            <p:spPr bwMode="auto">
              <a:xfrm>
                <a:off x="4359" y="2937"/>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4" name="Freeform 449"/>
              <p:cNvSpPr>
                <a:spLocks/>
              </p:cNvSpPr>
              <p:nvPr/>
            </p:nvSpPr>
            <p:spPr bwMode="auto">
              <a:xfrm>
                <a:off x="4377" y="293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5" name="Freeform 450"/>
              <p:cNvSpPr>
                <a:spLocks/>
              </p:cNvSpPr>
              <p:nvPr/>
            </p:nvSpPr>
            <p:spPr bwMode="auto">
              <a:xfrm>
                <a:off x="4396" y="2946"/>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6" name="Freeform 451"/>
              <p:cNvSpPr>
                <a:spLocks/>
              </p:cNvSpPr>
              <p:nvPr/>
            </p:nvSpPr>
            <p:spPr bwMode="auto">
              <a:xfrm>
                <a:off x="4414" y="2946"/>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7" name="Oval 452"/>
              <p:cNvSpPr>
                <a:spLocks noChangeArrowheads="1"/>
              </p:cNvSpPr>
              <p:nvPr/>
            </p:nvSpPr>
            <p:spPr bwMode="auto">
              <a:xfrm>
                <a:off x="4432" y="2946"/>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8" name="Freeform 453"/>
              <p:cNvSpPr>
                <a:spLocks/>
              </p:cNvSpPr>
              <p:nvPr/>
            </p:nvSpPr>
            <p:spPr bwMode="auto">
              <a:xfrm>
                <a:off x="4451" y="2946"/>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9" name="Freeform 454"/>
              <p:cNvSpPr>
                <a:spLocks/>
              </p:cNvSpPr>
              <p:nvPr/>
            </p:nvSpPr>
            <p:spPr bwMode="auto">
              <a:xfrm>
                <a:off x="4469" y="295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0" name="Freeform 455"/>
              <p:cNvSpPr>
                <a:spLocks/>
              </p:cNvSpPr>
              <p:nvPr/>
            </p:nvSpPr>
            <p:spPr bwMode="auto">
              <a:xfrm>
                <a:off x="4488" y="2956"/>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1" name="Freeform 456"/>
              <p:cNvSpPr>
                <a:spLocks/>
              </p:cNvSpPr>
              <p:nvPr/>
            </p:nvSpPr>
            <p:spPr bwMode="auto">
              <a:xfrm>
                <a:off x="4506" y="2956"/>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2" name="Freeform 457"/>
              <p:cNvSpPr>
                <a:spLocks/>
              </p:cNvSpPr>
              <p:nvPr/>
            </p:nvSpPr>
            <p:spPr bwMode="auto">
              <a:xfrm>
                <a:off x="4524" y="2965"/>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3" name="Freeform 458"/>
              <p:cNvSpPr>
                <a:spLocks/>
              </p:cNvSpPr>
              <p:nvPr/>
            </p:nvSpPr>
            <p:spPr bwMode="auto">
              <a:xfrm>
                <a:off x="4552" y="296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4" name="Oval 459"/>
              <p:cNvSpPr>
                <a:spLocks noChangeArrowheads="1"/>
              </p:cNvSpPr>
              <p:nvPr/>
            </p:nvSpPr>
            <p:spPr bwMode="auto">
              <a:xfrm>
                <a:off x="4570" y="2965"/>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5" name="Oval 460"/>
              <p:cNvSpPr>
                <a:spLocks noChangeArrowheads="1"/>
              </p:cNvSpPr>
              <p:nvPr/>
            </p:nvSpPr>
            <p:spPr bwMode="auto">
              <a:xfrm>
                <a:off x="4589" y="2965"/>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6" name="Oval 461"/>
              <p:cNvSpPr>
                <a:spLocks noChangeArrowheads="1"/>
              </p:cNvSpPr>
              <p:nvPr/>
            </p:nvSpPr>
            <p:spPr bwMode="auto">
              <a:xfrm>
                <a:off x="4607" y="297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7" name="Freeform 462"/>
              <p:cNvSpPr>
                <a:spLocks/>
              </p:cNvSpPr>
              <p:nvPr/>
            </p:nvSpPr>
            <p:spPr bwMode="auto">
              <a:xfrm>
                <a:off x="4626" y="2974"/>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8" name="Freeform 463"/>
              <p:cNvSpPr>
                <a:spLocks/>
              </p:cNvSpPr>
              <p:nvPr/>
            </p:nvSpPr>
            <p:spPr bwMode="auto">
              <a:xfrm>
                <a:off x="4644" y="2974"/>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9" name="Freeform 464"/>
              <p:cNvSpPr>
                <a:spLocks/>
              </p:cNvSpPr>
              <p:nvPr/>
            </p:nvSpPr>
            <p:spPr bwMode="auto">
              <a:xfrm>
                <a:off x="4662" y="2983"/>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0" name="Freeform 465"/>
              <p:cNvSpPr>
                <a:spLocks/>
              </p:cNvSpPr>
              <p:nvPr/>
            </p:nvSpPr>
            <p:spPr bwMode="auto">
              <a:xfrm>
                <a:off x="4681" y="298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1" name="Oval 466"/>
              <p:cNvSpPr>
                <a:spLocks noChangeArrowheads="1"/>
              </p:cNvSpPr>
              <p:nvPr/>
            </p:nvSpPr>
            <p:spPr bwMode="auto">
              <a:xfrm>
                <a:off x="4699" y="298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2" name="Freeform 467"/>
              <p:cNvSpPr>
                <a:spLocks/>
              </p:cNvSpPr>
              <p:nvPr/>
            </p:nvSpPr>
            <p:spPr bwMode="auto">
              <a:xfrm>
                <a:off x="4718" y="2983"/>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3" name="Freeform 468"/>
              <p:cNvSpPr>
                <a:spLocks/>
              </p:cNvSpPr>
              <p:nvPr/>
            </p:nvSpPr>
            <p:spPr bwMode="auto">
              <a:xfrm>
                <a:off x="4736" y="2992"/>
                <a:ext cx="19"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4" name="Freeform 469"/>
              <p:cNvSpPr>
                <a:spLocks/>
              </p:cNvSpPr>
              <p:nvPr/>
            </p:nvSpPr>
            <p:spPr bwMode="auto">
              <a:xfrm>
                <a:off x="4755" y="2992"/>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5" name="Freeform 470"/>
              <p:cNvSpPr>
                <a:spLocks/>
              </p:cNvSpPr>
              <p:nvPr/>
            </p:nvSpPr>
            <p:spPr bwMode="auto">
              <a:xfrm>
                <a:off x="4773" y="2992"/>
                <a:ext cx="18" cy="19"/>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6" name="Freeform 471"/>
              <p:cNvSpPr>
                <a:spLocks/>
              </p:cNvSpPr>
              <p:nvPr/>
            </p:nvSpPr>
            <p:spPr bwMode="auto">
              <a:xfrm>
                <a:off x="4791" y="3002"/>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7" name="Freeform 472"/>
              <p:cNvSpPr>
                <a:spLocks/>
              </p:cNvSpPr>
              <p:nvPr/>
            </p:nvSpPr>
            <p:spPr bwMode="auto">
              <a:xfrm>
                <a:off x="4819" y="300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8" name="Oval 473"/>
              <p:cNvSpPr>
                <a:spLocks noChangeArrowheads="1"/>
              </p:cNvSpPr>
              <p:nvPr/>
            </p:nvSpPr>
            <p:spPr bwMode="auto">
              <a:xfrm>
                <a:off x="4837" y="300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9" name="Freeform 474"/>
              <p:cNvSpPr>
                <a:spLocks/>
              </p:cNvSpPr>
              <p:nvPr/>
            </p:nvSpPr>
            <p:spPr bwMode="auto">
              <a:xfrm>
                <a:off x="4856" y="3002"/>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0" name="Oval 475"/>
              <p:cNvSpPr>
                <a:spLocks noChangeArrowheads="1"/>
              </p:cNvSpPr>
              <p:nvPr/>
            </p:nvSpPr>
            <p:spPr bwMode="auto">
              <a:xfrm>
                <a:off x="4874" y="301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1" name="Freeform 476"/>
              <p:cNvSpPr>
                <a:spLocks/>
              </p:cNvSpPr>
              <p:nvPr/>
            </p:nvSpPr>
            <p:spPr bwMode="auto">
              <a:xfrm>
                <a:off x="4893" y="3011"/>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2" name="Freeform 477"/>
              <p:cNvSpPr>
                <a:spLocks/>
              </p:cNvSpPr>
              <p:nvPr/>
            </p:nvSpPr>
            <p:spPr bwMode="auto">
              <a:xfrm>
                <a:off x="4911" y="3011"/>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3" name="Freeform 478"/>
              <p:cNvSpPr>
                <a:spLocks/>
              </p:cNvSpPr>
              <p:nvPr/>
            </p:nvSpPr>
            <p:spPr bwMode="auto">
              <a:xfrm>
                <a:off x="4929" y="3020"/>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4" name="Freeform 479"/>
              <p:cNvSpPr>
                <a:spLocks/>
              </p:cNvSpPr>
              <p:nvPr/>
            </p:nvSpPr>
            <p:spPr bwMode="auto">
              <a:xfrm>
                <a:off x="4948" y="302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5" name="Freeform 480"/>
              <p:cNvSpPr>
                <a:spLocks/>
              </p:cNvSpPr>
              <p:nvPr/>
            </p:nvSpPr>
            <p:spPr bwMode="auto">
              <a:xfrm>
                <a:off x="4966" y="302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6" name="Freeform 481"/>
              <p:cNvSpPr>
                <a:spLocks/>
              </p:cNvSpPr>
              <p:nvPr/>
            </p:nvSpPr>
            <p:spPr bwMode="auto">
              <a:xfrm>
                <a:off x="4985" y="3020"/>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7" name="Freeform 482"/>
              <p:cNvSpPr>
                <a:spLocks/>
              </p:cNvSpPr>
              <p:nvPr/>
            </p:nvSpPr>
            <p:spPr bwMode="auto">
              <a:xfrm>
                <a:off x="5003" y="3029"/>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8" name="Freeform 483"/>
              <p:cNvSpPr>
                <a:spLocks/>
              </p:cNvSpPr>
              <p:nvPr/>
            </p:nvSpPr>
            <p:spPr bwMode="auto">
              <a:xfrm>
                <a:off x="5021" y="3029"/>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9" name="Freeform 484"/>
              <p:cNvSpPr>
                <a:spLocks/>
              </p:cNvSpPr>
              <p:nvPr/>
            </p:nvSpPr>
            <p:spPr bwMode="auto">
              <a:xfrm>
                <a:off x="5040" y="3029"/>
                <a:ext cx="18" cy="19"/>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0" name="Freeform 485"/>
              <p:cNvSpPr>
                <a:spLocks/>
              </p:cNvSpPr>
              <p:nvPr/>
            </p:nvSpPr>
            <p:spPr bwMode="auto">
              <a:xfrm>
                <a:off x="5058" y="3038"/>
                <a:ext cx="19" cy="10"/>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1" name="Freeform 486"/>
              <p:cNvSpPr>
                <a:spLocks/>
              </p:cNvSpPr>
              <p:nvPr/>
            </p:nvSpPr>
            <p:spPr bwMode="auto">
              <a:xfrm>
                <a:off x="5086" y="3038"/>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2" name="Freeform 487"/>
              <p:cNvSpPr>
                <a:spLocks/>
              </p:cNvSpPr>
              <p:nvPr/>
            </p:nvSpPr>
            <p:spPr bwMode="auto">
              <a:xfrm>
                <a:off x="5104" y="3038"/>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3" name="Freeform 488"/>
              <p:cNvSpPr>
                <a:spLocks/>
              </p:cNvSpPr>
              <p:nvPr/>
            </p:nvSpPr>
            <p:spPr bwMode="auto">
              <a:xfrm>
                <a:off x="5123" y="3038"/>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4" name="Oval 489"/>
              <p:cNvSpPr>
                <a:spLocks noChangeArrowheads="1"/>
              </p:cNvSpPr>
              <p:nvPr/>
            </p:nvSpPr>
            <p:spPr bwMode="auto">
              <a:xfrm>
                <a:off x="5141" y="304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5" name="Freeform 490"/>
              <p:cNvSpPr>
                <a:spLocks/>
              </p:cNvSpPr>
              <p:nvPr/>
            </p:nvSpPr>
            <p:spPr bwMode="auto">
              <a:xfrm>
                <a:off x="5160" y="3048"/>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6" name="Freeform 491"/>
              <p:cNvSpPr>
                <a:spLocks/>
              </p:cNvSpPr>
              <p:nvPr/>
            </p:nvSpPr>
            <p:spPr bwMode="auto">
              <a:xfrm>
                <a:off x="5178" y="3048"/>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7" name="Freeform 492"/>
              <p:cNvSpPr>
                <a:spLocks/>
              </p:cNvSpPr>
              <p:nvPr/>
            </p:nvSpPr>
            <p:spPr bwMode="auto">
              <a:xfrm>
                <a:off x="5196" y="3057"/>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8" name="Freeform 493"/>
              <p:cNvSpPr>
                <a:spLocks/>
              </p:cNvSpPr>
              <p:nvPr/>
            </p:nvSpPr>
            <p:spPr bwMode="auto">
              <a:xfrm>
                <a:off x="5215" y="3057"/>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9" name="Freeform 494"/>
              <p:cNvSpPr>
                <a:spLocks/>
              </p:cNvSpPr>
              <p:nvPr/>
            </p:nvSpPr>
            <p:spPr bwMode="auto">
              <a:xfrm>
                <a:off x="5233" y="305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0" name="Freeform 495"/>
              <p:cNvSpPr>
                <a:spLocks/>
              </p:cNvSpPr>
              <p:nvPr/>
            </p:nvSpPr>
            <p:spPr bwMode="auto">
              <a:xfrm>
                <a:off x="5252" y="3057"/>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1" name="Freeform 496"/>
              <p:cNvSpPr>
                <a:spLocks/>
              </p:cNvSpPr>
              <p:nvPr/>
            </p:nvSpPr>
            <p:spPr bwMode="auto">
              <a:xfrm>
                <a:off x="5270" y="3066"/>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2" name="Oval 497"/>
              <p:cNvSpPr>
                <a:spLocks noChangeArrowheads="1"/>
              </p:cNvSpPr>
              <p:nvPr/>
            </p:nvSpPr>
            <p:spPr bwMode="auto">
              <a:xfrm>
                <a:off x="5288" y="3066"/>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3" name="Freeform 498"/>
              <p:cNvSpPr>
                <a:spLocks/>
              </p:cNvSpPr>
              <p:nvPr/>
            </p:nvSpPr>
            <p:spPr bwMode="auto">
              <a:xfrm>
                <a:off x="5307" y="3066"/>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4" name="Freeform 499"/>
              <p:cNvSpPr>
                <a:spLocks/>
              </p:cNvSpPr>
              <p:nvPr/>
            </p:nvSpPr>
            <p:spPr bwMode="auto">
              <a:xfrm>
                <a:off x="5325" y="3075"/>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5" name="Freeform 500"/>
              <p:cNvSpPr>
                <a:spLocks/>
              </p:cNvSpPr>
              <p:nvPr/>
            </p:nvSpPr>
            <p:spPr bwMode="auto">
              <a:xfrm>
                <a:off x="5353" y="307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6" name="Freeform 501"/>
              <p:cNvSpPr>
                <a:spLocks/>
              </p:cNvSpPr>
              <p:nvPr/>
            </p:nvSpPr>
            <p:spPr bwMode="auto">
              <a:xfrm>
                <a:off x="5371" y="307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7" name="Freeform 502"/>
              <p:cNvSpPr>
                <a:spLocks/>
              </p:cNvSpPr>
              <p:nvPr/>
            </p:nvSpPr>
            <p:spPr bwMode="auto">
              <a:xfrm>
                <a:off x="5390" y="3075"/>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8" name="Oval 503"/>
              <p:cNvSpPr>
                <a:spLocks noChangeArrowheads="1"/>
              </p:cNvSpPr>
              <p:nvPr/>
            </p:nvSpPr>
            <p:spPr bwMode="auto">
              <a:xfrm>
                <a:off x="5408" y="3084"/>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9" name="Freeform 504"/>
              <p:cNvSpPr>
                <a:spLocks/>
              </p:cNvSpPr>
              <p:nvPr/>
            </p:nvSpPr>
            <p:spPr bwMode="auto">
              <a:xfrm>
                <a:off x="5426" y="3084"/>
                <a:ext cx="10"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0" name="Freeform 505"/>
              <p:cNvSpPr>
                <a:spLocks/>
              </p:cNvSpPr>
              <p:nvPr/>
            </p:nvSpPr>
            <p:spPr bwMode="auto">
              <a:xfrm>
                <a:off x="5445" y="3084"/>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1" name="Freeform 506"/>
              <p:cNvSpPr>
                <a:spLocks/>
              </p:cNvSpPr>
              <p:nvPr/>
            </p:nvSpPr>
            <p:spPr bwMode="auto">
              <a:xfrm>
                <a:off x="5463" y="309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2" name="Freeform 507"/>
              <p:cNvSpPr>
                <a:spLocks/>
              </p:cNvSpPr>
              <p:nvPr/>
            </p:nvSpPr>
            <p:spPr bwMode="auto">
              <a:xfrm>
                <a:off x="5482" y="309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3" name="Freeform 508"/>
              <p:cNvSpPr>
                <a:spLocks/>
              </p:cNvSpPr>
              <p:nvPr/>
            </p:nvSpPr>
            <p:spPr bwMode="auto">
              <a:xfrm>
                <a:off x="5500" y="309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4" name="Freeform 509"/>
              <p:cNvSpPr>
                <a:spLocks/>
              </p:cNvSpPr>
              <p:nvPr/>
            </p:nvSpPr>
            <p:spPr bwMode="auto">
              <a:xfrm>
                <a:off x="5518" y="3094"/>
                <a:ext cx="10"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5" name="Freeform 510"/>
              <p:cNvSpPr>
                <a:spLocks/>
              </p:cNvSpPr>
              <p:nvPr/>
            </p:nvSpPr>
            <p:spPr bwMode="auto">
              <a:xfrm>
                <a:off x="5537" y="3103"/>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6" name="Oval 511"/>
              <p:cNvSpPr>
                <a:spLocks noChangeArrowheads="1"/>
              </p:cNvSpPr>
              <p:nvPr/>
            </p:nvSpPr>
            <p:spPr bwMode="auto">
              <a:xfrm>
                <a:off x="5555" y="3103"/>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7" name="Freeform 512"/>
              <p:cNvSpPr>
                <a:spLocks/>
              </p:cNvSpPr>
              <p:nvPr/>
            </p:nvSpPr>
            <p:spPr bwMode="auto">
              <a:xfrm>
                <a:off x="5574" y="3103"/>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8" name="Freeform 513"/>
              <p:cNvSpPr>
                <a:spLocks/>
              </p:cNvSpPr>
              <p:nvPr/>
            </p:nvSpPr>
            <p:spPr bwMode="auto">
              <a:xfrm>
                <a:off x="5601" y="3112"/>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9" name="Freeform 514"/>
              <p:cNvSpPr>
                <a:spLocks/>
              </p:cNvSpPr>
              <p:nvPr/>
            </p:nvSpPr>
            <p:spPr bwMode="auto">
              <a:xfrm>
                <a:off x="5620" y="311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0" name="Freeform 515"/>
              <p:cNvSpPr>
                <a:spLocks/>
              </p:cNvSpPr>
              <p:nvPr/>
            </p:nvSpPr>
            <p:spPr bwMode="auto">
              <a:xfrm>
                <a:off x="5638" y="3112"/>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1" name="Freeform 516"/>
              <p:cNvSpPr>
                <a:spLocks/>
              </p:cNvSpPr>
              <p:nvPr/>
            </p:nvSpPr>
            <p:spPr bwMode="auto">
              <a:xfrm>
                <a:off x="5657" y="3121"/>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2" name="Freeform 517"/>
              <p:cNvSpPr>
                <a:spLocks/>
              </p:cNvSpPr>
              <p:nvPr/>
            </p:nvSpPr>
            <p:spPr bwMode="auto">
              <a:xfrm>
                <a:off x="5675" y="3121"/>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3" name="Freeform 518"/>
              <p:cNvSpPr>
                <a:spLocks/>
              </p:cNvSpPr>
              <p:nvPr/>
            </p:nvSpPr>
            <p:spPr bwMode="auto">
              <a:xfrm>
                <a:off x="5693" y="3121"/>
                <a:ext cx="10"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4" name="Freeform 519"/>
              <p:cNvSpPr>
                <a:spLocks/>
              </p:cNvSpPr>
              <p:nvPr/>
            </p:nvSpPr>
            <p:spPr bwMode="auto">
              <a:xfrm>
                <a:off x="5712" y="3121"/>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5" name="Freeform 520"/>
              <p:cNvSpPr>
                <a:spLocks/>
              </p:cNvSpPr>
              <p:nvPr/>
            </p:nvSpPr>
            <p:spPr bwMode="auto">
              <a:xfrm>
                <a:off x="3181" y="332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6" name="Oval 521"/>
              <p:cNvSpPr>
                <a:spLocks noChangeArrowheads="1"/>
              </p:cNvSpPr>
              <p:nvPr/>
            </p:nvSpPr>
            <p:spPr bwMode="auto">
              <a:xfrm>
                <a:off x="3199" y="332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7" name="Freeform 522"/>
              <p:cNvSpPr>
                <a:spLocks/>
              </p:cNvSpPr>
              <p:nvPr/>
            </p:nvSpPr>
            <p:spPr bwMode="auto">
              <a:xfrm>
                <a:off x="3217" y="3324"/>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8" name="Freeform 523"/>
              <p:cNvSpPr>
                <a:spLocks/>
              </p:cNvSpPr>
              <p:nvPr/>
            </p:nvSpPr>
            <p:spPr bwMode="auto">
              <a:xfrm>
                <a:off x="3236" y="333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9" name="Freeform 524"/>
              <p:cNvSpPr>
                <a:spLocks/>
              </p:cNvSpPr>
              <p:nvPr/>
            </p:nvSpPr>
            <p:spPr bwMode="auto">
              <a:xfrm>
                <a:off x="3254" y="3333"/>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0" name="Freeform 525"/>
              <p:cNvSpPr>
                <a:spLocks/>
              </p:cNvSpPr>
              <p:nvPr/>
            </p:nvSpPr>
            <p:spPr bwMode="auto">
              <a:xfrm>
                <a:off x="3273" y="3333"/>
                <a:ext cx="18" cy="19"/>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1" name="Freeform 526"/>
              <p:cNvSpPr>
                <a:spLocks/>
              </p:cNvSpPr>
              <p:nvPr/>
            </p:nvSpPr>
            <p:spPr bwMode="auto">
              <a:xfrm>
                <a:off x="3291" y="3342"/>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2" name="Freeform 527"/>
              <p:cNvSpPr>
                <a:spLocks/>
              </p:cNvSpPr>
              <p:nvPr/>
            </p:nvSpPr>
            <p:spPr bwMode="auto">
              <a:xfrm>
                <a:off x="3309" y="3342"/>
                <a:ext cx="19" cy="10"/>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3" name="Freeform 528"/>
              <p:cNvSpPr>
                <a:spLocks/>
              </p:cNvSpPr>
              <p:nvPr/>
            </p:nvSpPr>
            <p:spPr bwMode="auto">
              <a:xfrm>
                <a:off x="3337" y="3342"/>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4" name="Freeform 529"/>
              <p:cNvSpPr>
                <a:spLocks/>
              </p:cNvSpPr>
              <p:nvPr/>
            </p:nvSpPr>
            <p:spPr bwMode="auto">
              <a:xfrm>
                <a:off x="3355" y="3342"/>
                <a:ext cx="10"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5" name="Oval 530"/>
              <p:cNvSpPr>
                <a:spLocks noChangeArrowheads="1"/>
              </p:cNvSpPr>
              <p:nvPr/>
            </p:nvSpPr>
            <p:spPr bwMode="auto">
              <a:xfrm>
                <a:off x="3374" y="335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6" name="Oval 531"/>
              <p:cNvSpPr>
                <a:spLocks noChangeArrowheads="1"/>
              </p:cNvSpPr>
              <p:nvPr/>
            </p:nvSpPr>
            <p:spPr bwMode="auto">
              <a:xfrm>
                <a:off x="3392" y="335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7" name="Freeform 532"/>
              <p:cNvSpPr>
                <a:spLocks/>
              </p:cNvSpPr>
              <p:nvPr/>
            </p:nvSpPr>
            <p:spPr bwMode="auto">
              <a:xfrm>
                <a:off x="3411" y="3352"/>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8" name="Freeform 533"/>
              <p:cNvSpPr>
                <a:spLocks/>
              </p:cNvSpPr>
              <p:nvPr/>
            </p:nvSpPr>
            <p:spPr bwMode="auto">
              <a:xfrm>
                <a:off x="3429" y="336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9" name="Freeform 534"/>
              <p:cNvSpPr>
                <a:spLocks/>
              </p:cNvSpPr>
              <p:nvPr/>
            </p:nvSpPr>
            <p:spPr bwMode="auto">
              <a:xfrm>
                <a:off x="3448" y="3361"/>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0" name="Freeform 535"/>
              <p:cNvSpPr>
                <a:spLocks/>
              </p:cNvSpPr>
              <p:nvPr/>
            </p:nvSpPr>
            <p:spPr bwMode="auto">
              <a:xfrm>
                <a:off x="3466" y="336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1" name="Freeform 536"/>
              <p:cNvSpPr>
                <a:spLocks/>
              </p:cNvSpPr>
              <p:nvPr/>
            </p:nvSpPr>
            <p:spPr bwMode="auto">
              <a:xfrm>
                <a:off x="3484" y="3361"/>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2" name="Freeform 537"/>
              <p:cNvSpPr>
                <a:spLocks/>
              </p:cNvSpPr>
              <p:nvPr/>
            </p:nvSpPr>
            <p:spPr bwMode="auto">
              <a:xfrm>
                <a:off x="3503" y="337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3" name="Freeform 538"/>
              <p:cNvSpPr>
                <a:spLocks/>
              </p:cNvSpPr>
              <p:nvPr/>
            </p:nvSpPr>
            <p:spPr bwMode="auto">
              <a:xfrm>
                <a:off x="3521" y="3370"/>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4" name="Freeform 539"/>
              <p:cNvSpPr>
                <a:spLocks/>
              </p:cNvSpPr>
              <p:nvPr/>
            </p:nvSpPr>
            <p:spPr bwMode="auto">
              <a:xfrm>
                <a:off x="3540" y="3370"/>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5" name="Freeform 540"/>
              <p:cNvSpPr>
                <a:spLocks/>
              </p:cNvSpPr>
              <p:nvPr/>
            </p:nvSpPr>
            <p:spPr bwMode="auto">
              <a:xfrm>
                <a:off x="3558" y="3379"/>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6" name="Freeform 541"/>
              <p:cNvSpPr>
                <a:spLocks/>
              </p:cNvSpPr>
              <p:nvPr/>
            </p:nvSpPr>
            <p:spPr bwMode="auto">
              <a:xfrm>
                <a:off x="3586" y="3379"/>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7" name="Freeform 542"/>
              <p:cNvSpPr>
                <a:spLocks/>
              </p:cNvSpPr>
              <p:nvPr/>
            </p:nvSpPr>
            <p:spPr bwMode="auto">
              <a:xfrm>
                <a:off x="3604" y="3379"/>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8" name="Freeform 543"/>
              <p:cNvSpPr>
                <a:spLocks/>
              </p:cNvSpPr>
              <p:nvPr/>
            </p:nvSpPr>
            <p:spPr bwMode="auto">
              <a:xfrm>
                <a:off x="3622" y="3379"/>
                <a:ext cx="10"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9" name="Oval 544"/>
              <p:cNvSpPr>
                <a:spLocks noChangeArrowheads="1"/>
              </p:cNvSpPr>
              <p:nvPr/>
            </p:nvSpPr>
            <p:spPr bwMode="auto">
              <a:xfrm>
                <a:off x="3641" y="338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0" name="Oval 545"/>
              <p:cNvSpPr>
                <a:spLocks noChangeArrowheads="1"/>
              </p:cNvSpPr>
              <p:nvPr/>
            </p:nvSpPr>
            <p:spPr bwMode="auto">
              <a:xfrm>
                <a:off x="3659" y="338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1" name="Freeform 546"/>
              <p:cNvSpPr>
                <a:spLocks/>
              </p:cNvSpPr>
              <p:nvPr/>
            </p:nvSpPr>
            <p:spPr bwMode="auto">
              <a:xfrm>
                <a:off x="3678" y="3388"/>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2" name="Freeform 547"/>
              <p:cNvSpPr>
                <a:spLocks/>
              </p:cNvSpPr>
              <p:nvPr/>
            </p:nvSpPr>
            <p:spPr bwMode="auto">
              <a:xfrm>
                <a:off x="3696" y="339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3" name="Freeform 548"/>
              <p:cNvSpPr>
                <a:spLocks/>
              </p:cNvSpPr>
              <p:nvPr/>
            </p:nvSpPr>
            <p:spPr bwMode="auto">
              <a:xfrm>
                <a:off x="3714" y="3398"/>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4" name="Freeform 549"/>
              <p:cNvSpPr>
                <a:spLocks/>
              </p:cNvSpPr>
              <p:nvPr/>
            </p:nvSpPr>
            <p:spPr bwMode="auto">
              <a:xfrm>
                <a:off x="3733" y="339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5" name="Freeform 550"/>
              <p:cNvSpPr>
                <a:spLocks/>
              </p:cNvSpPr>
              <p:nvPr/>
            </p:nvSpPr>
            <p:spPr bwMode="auto">
              <a:xfrm>
                <a:off x="3751" y="3398"/>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6" name="Freeform 551"/>
              <p:cNvSpPr>
                <a:spLocks/>
              </p:cNvSpPr>
              <p:nvPr/>
            </p:nvSpPr>
            <p:spPr bwMode="auto">
              <a:xfrm>
                <a:off x="3770" y="340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7" name="Freeform 552"/>
              <p:cNvSpPr>
                <a:spLocks/>
              </p:cNvSpPr>
              <p:nvPr/>
            </p:nvSpPr>
            <p:spPr bwMode="auto">
              <a:xfrm>
                <a:off x="3788" y="3407"/>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8" name="Freeform 553"/>
              <p:cNvSpPr>
                <a:spLocks/>
              </p:cNvSpPr>
              <p:nvPr/>
            </p:nvSpPr>
            <p:spPr bwMode="auto">
              <a:xfrm>
                <a:off x="3806" y="3407"/>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9" name="Freeform 554"/>
              <p:cNvSpPr>
                <a:spLocks/>
              </p:cNvSpPr>
              <p:nvPr/>
            </p:nvSpPr>
            <p:spPr bwMode="auto">
              <a:xfrm>
                <a:off x="3825" y="3416"/>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0" name="Freeform 555"/>
              <p:cNvSpPr>
                <a:spLocks/>
              </p:cNvSpPr>
              <p:nvPr/>
            </p:nvSpPr>
            <p:spPr bwMode="auto">
              <a:xfrm>
                <a:off x="3853" y="3416"/>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1" name="Freeform 556"/>
              <p:cNvSpPr>
                <a:spLocks/>
              </p:cNvSpPr>
              <p:nvPr/>
            </p:nvSpPr>
            <p:spPr bwMode="auto">
              <a:xfrm>
                <a:off x="3871" y="341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2" name="Freeform 557"/>
              <p:cNvSpPr>
                <a:spLocks/>
              </p:cNvSpPr>
              <p:nvPr/>
            </p:nvSpPr>
            <p:spPr bwMode="auto">
              <a:xfrm>
                <a:off x="3889" y="3416"/>
                <a:ext cx="10"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3" name="Oval 558"/>
              <p:cNvSpPr>
                <a:spLocks noChangeArrowheads="1"/>
              </p:cNvSpPr>
              <p:nvPr/>
            </p:nvSpPr>
            <p:spPr bwMode="auto">
              <a:xfrm>
                <a:off x="3908" y="342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4" name="Freeform 559"/>
              <p:cNvSpPr>
                <a:spLocks/>
              </p:cNvSpPr>
              <p:nvPr/>
            </p:nvSpPr>
            <p:spPr bwMode="auto">
              <a:xfrm>
                <a:off x="3926" y="342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5" name="Freeform 560"/>
              <p:cNvSpPr>
                <a:spLocks/>
              </p:cNvSpPr>
              <p:nvPr/>
            </p:nvSpPr>
            <p:spPr bwMode="auto">
              <a:xfrm>
                <a:off x="3945" y="3425"/>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6" name="Freeform 561"/>
              <p:cNvSpPr>
                <a:spLocks/>
              </p:cNvSpPr>
              <p:nvPr/>
            </p:nvSpPr>
            <p:spPr bwMode="auto">
              <a:xfrm>
                <a:off x="3963" y="3434"/>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7" name="Freeform 562"/>
              <p:cNvSpPr>
                <a:spLocks/>
              </p:cNvSpPr>
              <p:nvPr/>
            </p:nvSpPr>
            <p:spPr bwMode="auto">
              <a:xfrm>
                <a:off x="3981" y="3434"/>
                <a:ext cx="10"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8" name="Freeform 563"/>
              <p:cNvSpPr>
                <a:spLocks/>
              </p:cNvSpPr>
              <p:nvPr/>
            </p:nvSpPr>
            <p:spPr bwMode="auto">
              <a:xfrm>
                <a:off x="4000" y="3434"/>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9" name="Freeform 564"/>
              <p:cNvSpPr>
                <a:spLocks/>
              </p:cNvSpPr>
              <p:nvPr/>
            </p:nvSpPr>
            <p:spPr bwMode="auto">
              <a:xfrm>
                <a:off x="4018" y="3434"/>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0" name="Freeform 565"/>
              <p:cNvSpPr>
                <a:spLocks/>
              </p:cNvSpPr>
              <p:nvPr/>
            </p:nvSpPr>
            <p:spPr bwMode="auto">
              <a:xfrm>
                <a:off x="4037" y="344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1" name="Freeform 566"/>
              <p:cNvSpPr>
                <a:spLocks/>
              </p:cNvSpPr>
              <p:nvPr/>
            </p:nvSpPr>
            <p:spPr bwMode="auto">
              <a:xfrm>
                <a:off x="4055" y="3444"/>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2" name="Oval 567"/>
              <p:cNvSpPr>
                <a:spLocks noChangeArrowheads="1"/>
              </p:cNvSpPr>
              <p:nvPr/>
            </p:nvSpPr>
            <p:spPr bwMode="auto">
              <a:xfrm>
                <a:off x="4073" y="3444"/>
                <a:ext cx="1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3" name="Freeform 568"/>
              <p:cNvSpPr>
                <a:spLocks/>
              </p:cNvSpPr>
              <p:nvPr/>
            </p:nvSpPr>
            <p:spPr bwMode="auto">
              <a:xfrm>
                <a:off x="4092" y="3453"/>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4" name="Freeform 569"/>
              <p:cNvSpPr>
                <a:spLocks/>
              </p:cNvSpPr>
              <p:nvPr/>
            </p:nvSpPr>
            <p:spPr bwMode="auto">
              <a:xfrm>
                <a:off x="4119" y="3453"/>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5" name="Freeform 570"/>
              <p:cNvSpPr>
                <a:spLocks/>
              </p:cNvSpPr>
              <p:nvPr/>
            </p:nvSpPr>
            <p:spPr bwMode="auto">
              <a:xfrm>
                <a:off x="4138" y="345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6" name="Freeform 571"/>
              <p:cNvSpPr>
                <a:spLocks/>
              </p:cNvSpPr>
              <p:nvPr/>
            </p:nvSpPr>
            <p:spPr bwMode="auto">
              <a:xfrm>
                <a:off x="4156" y="346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7" name="Oval 572"/>
              <p:cNvSpPr>
                <a:spLocks noChangeArrowheads="1"/>
              </p:cNvSpPr>
              <p:nvPr/>
            </p:nvSpPr>
            <p:spPr bwMode="auto">
              <a:xfrm>
                <a:off x="4175" y="346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8" name="Freeform 573"/>
              <p:cNvSpPr>
                <a:spLocks/>
              </p:cNvSpPr>
              <p:nvPr/>
            </p:nvSpPr>
            <p:spPr bwMode="auto">
              <a:xfrm>
                <a:off x="4193" y="346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9" name="Freeform 574"/>
              <p:cNvSpPr>
                <a:spLocks/>
              </p:cNvSpPr>
              <p:nvPr/>
            </p:nvSpPr>
            <p:spPr bwMode="auto">
              <a:xfrm>
                <a:off x="4211" y="3462"/>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0" name="Freeform 575"/>
              <p:cNvSpPr>
                <a:spLocks/>
              </p:cNvSpPr>
              <p:nvPr/>
            </p:nvSpPr>
            <p:spPr bwMode="auto">
              <a:xfrm>
                <a:off x="4230" y="347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1" name="Freeform 576"/>
              <p:cNvSpPr>
                <a:spLocks/>
              </p:cNvSpPr>
              <p:nvPr/>
            </p:nvSpPr>
            <p:spPr bwMode="auto">
              <a:xfrm>
                <a:off x="4248" y="3471"/>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2" name="Freeform 577"/>
              <p:cNvSpPr>
                <a:spLocks/>
              </p:cNvSpPr>
              <p:nvPr/>
            </p:nvSpPr>
            <p:spPr bwMode="auto">
              <a:xfrm>
                <a:off x="4267" y="347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3" name="Freeform 578"/>
              <p:cNvSpPr>
                <a:spLocks/>
              </p:cNvSpPr>
              <p:nvPr/>
            </p:nvSpPr>
            <p:spPr bwMode="auto">
              <a:xfrm>
                <a:off x="4285" y="3480"/>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4" name="Freeform 579"/>
              <p:cNvSpPr>
                <a:spLocks/>
              </p:cNvSpPr>
              <p:nvPr/>
            </p:nvSpPr>
            <p:spPr bwMode="auto">
              <a:xfrm>
                <a:off x="4304" y="3480"/>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5" name="Freeform 580"/>
              <p:cNvSpPr>
                <a:spLocks/>
              </p:cNvSpPr>
              <p:nvPr/>
            </p:nvSpPr>
            <p:spPr bwMode="auto">
              <a:xfrm>
                <a:off x="4322" y="3480"/>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6" name="Oval 581"/>
              <p:cNvSpPr>
                <a:spLocks noChangeArrowheads="1"/>
              </p:cNvSpPr>
              <p:nvPr/>
            </p:nvSpPr>
            <p:spPr bwMode="auto">
              <a:xfrm>
                <a:off x="4340" y="3480"/>
                <a:ext cx="1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7" name="Freeform 582"/>
              <p:cNvSpPr>
                <a:spLocks/>
              </p:cNvSpPr>
              <p:nvPr/>
            </p:nvSpPr>
            <p:spPr bwMode="auto">
              <a:xfrm>
                <a:off x="4359" y="3490"/>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8" name="Freeform 583"/>
              <p:cNvSpPr>
                <a:spLocks/>
              </p:cNvSpPr>
              <p:nvPr/>
            </p:nvSpPr>
            <p:spPr bwMode="auto">
              <a:xfrm>
                <a:off x="4386" y="3490"/>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9" name="Freeform 584"/>
              <p:cNvSpPr>
                <a:spLocks/>
              </p:cNvSpPr>
              <p:nvPr/>
            </p:nvSpPr>
            <p:spPr bwMode="auto">
              <a:xfrm>
                <a:off x="4405" y="349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0" name="Freeform 585"/>
              <p:cNvSpPr>
                <a:spLocks/>
              </p:cNvSpPr>
              <p:nvPr/>
            </p:nvSpPr>
            <p:spPr bwMode="auto">
              <a:xfrm>
                <a:off x="4423" y="349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1" name="Freeform 586"/>
              <p:cNvSpPr>
                <a:spLocks/>
              </p:cNvSpPr>
              <p:nvPr/>
            </p:nvSpPr>
            <p:spPr bwMode="auto">
              <a:xfrm>
                <a:off x="4442" y="3499"/>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2" name="Freeform 587"/>
              <p:cNvSpPr>
                <a:spLocks/>
              </p:cNvSpPr>
              <p:nvPr/>
            </p:nvSpPr>
            <p:spPr bwMode="auto">
              <a:xfrm>
                <a:off x="4460" y="349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3" name="Freeform 588"/>
              <p:cNvSpPr>
                <a:spLocks/>
              </p:cNvSpPr>
              <p:nvPr/>
            </p:nvSpPr>
            <p:spPr bwMode="auto">
              <a:xfrm>
                <a:off x="4478" y="3499"/>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4" name="Oval 589"/>
              <p:cNvSpPr>
                <a:spLocks noChangeArrowheads="1"/>
              </p:cNvSpPr>
              <p:nvPr/>
            </p:nvSpPr>
            <p:spPr bwMode="auto">
              <a:xfrm>
                <a:off x="4497" y="350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5" name="Oval 590"/>
              <p:cNvSpPr>
                <a:spLocks noChangeArrowheads="1"/>
              </p:cNvSpPr>
              <p:nvPr/>
            </p:nvSpPr>
            <p:spPr bwMode="auto">
              <a:xfrm>
                <a:off x="4515" y="350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6" name="Freeform 591"/>
              <p:cNvSpPr>
                <a:spLocks/>
              </p:cNvSpPr>
              <p:nvPr/>
            </p:nvSpPr>
            <p:spPr bwMode="auto">
              <a:xfrm>
                <a:off x="4534" y="3508"/>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7" name="Freeform 592"/>
              <p:cNvSpPr>
                <a:spLocks/>
              </p:cNvSpPr>
              <p:nvPr/>
            </p:nvSpPr>
            <p:spPr bwMode="auto">
              <a:xfrm>
                <a:off x="4552" y="351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8" name="Freeform 593"/>
              <p:cNvSpPr>
                <a:spLocks/>
              </p:cNvSpPr>
              <p:nvPr/>
            </p:nvSpPr>
            <p:spPr bwMode="auto">
              <a:xfrm>
                <a:off x="4570" y="3517"/>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9" name="Freeform 594"/>
              <p:cNvSpPr>
                <a:spLocks/>
              </p:cNvSpPr>
              <p:nvPr/>
            </p:nvSpPr>
            <p:spPr bwMode="auto">
              <a:xfrm>
                <a:off x="4589" y="3517"/>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0" name="Freeform 595"/>
              <p:cNvSpPr>
                <a:spLocks/>
              </p:cNvSpPr>
              <p:nvPr/>
            </p:nvSpPr>
            <p:spPr bwMode="auto">
              <a:xfrm>
                <a:off x="4607" y="3517"/>
                <a:ext cx="19"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1" name="Freeform 596"/>
              <p:cNvSpPr>
                <a:spLocks/>
              </p:cNvSpPr>
              <p:nvPr/>
            </p:nvSpPr>
            <p:spPr bwMode="auto">
              <a:xfrm>
                <a:off x="4626" y="3526"/>
                <a:ext cx="18" cy="10"/>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2" name="Freeform 597"/>
              <p:cNvSpPr>
                <a:spLocks/>
              </p:cNvSpPr>
              <p:nvPr/>
            </p:nvSpPr>
            <p:spPr bwMode="auto">
              <a:xfrm>
                <a:off x="4653" y="3526"/>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3" name="Freeform 598"/>
              <p:cNvSpPr>
                <a:spLocks/>
              </p:cNvSpPr>
              <p:nvPr/>
            </p:nvSpPr>
            <p:spPr bwMode="auto">
              <a:xfrm>
                <a:off x="4672" y="3526"/>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4" name="Freeform 599"/>
              <p:cNvSpPr>
                <a:spLocks/>
              </p:cNvSpPr>
              <p:nvPr/>
            </p:nvSpPr>
            <p:spPr bwMode="auto">
              <a:xfrm>
                <a:off x="4690" y="353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5" name="Freeform 600"/>
              <p:cNvSpPr>
                <a:spLocks/>
              </p:cNvSpPr>
              <p:nvPr/>
            </p:nvSpPr>
            <p:spPr bwMode="auto">
              <a:xfrm>
                <a:off x="4708" y="3536"/>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6" name="Freeform 601"/>
              <p:cNvSpPr>
                <a:spLocks/>
              </p:cNvSpPr>
              <p:nvPr/>
            </p:nvSpPr>
            <p:spPr bwMode="auto">
              <a:xfrm>
                <a:off x="4727" y="3536"/>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7" name="Freeform 602"/>
              <p:cNvSpPr>
                <a:spLocks/>
              </p:cNvSpPr>
              <p:nvPr/>
            </p:nvSpPr>
            <p:spPr bwMode="auto">
              <a:xfrm>
                <a:off x="4745" y="3536"/>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8" name="Oval 603"/>
              <p:cNvSpPr>
                <a:spLocks noChangeArrowheads="1"/>
              </p:cNvSpPr>
              <p:nvPr/>
            </p:nvSpPr>
            <p:spPr bwMode="auto">
              <a:xfrm>
                <a:off x="4764" y="354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9" name="Oval 604"/>
              <p:cNvSpPr>
                <a:spLocks noChangeArrowheads="1"/>
              </p:cNvSpPr>
              <p:nvPr/>
            </p:nvSpPr>
            <p:spPr bwMode="auto">
              <a:xfrm>
                <a:off x="4782" y="354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0" name="Freeform 605"/>
              <p:cNvSpPr>
                <a:spLocks/>
              </p:cNvSpPr>
              <p:nvPr/>
            </p:nvSpPr>
            <p:spPr bwMode="auto">
              <a:xfrm>
                <a:off x="4801" y="3545"/>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1" name="Freeform 606"/>
              <p:cNvSpPr>
                <a:spLocks/>
              </p:cNvSpPr>
              <p:nvPr/>
            </p:nvSpPr>
            <p:spPr bwMode="auto">
              <a:xfrm>
                <a:off x="4819" y="355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1" name="Group 808"/>
            <p:cNvGrpSpPr>
              <a:grpSpLocks/>
            </p:cNvGrpSpPr>
            <p:nvPr/>
          </p:nvGrpSpPr>
          <p:grpSpPr bwMode="auto">
            <a:xfrm>
              <a:off x="3144" y="3453"/>
              <a:ext cx="2467" cy="340"/>
              <a:chOff x="3144" y="3453"/>
              <a:chExt cx="2467" cy="340"/>
            </a:xfrm>
          </p:grpSpPr>
          <p:sp>
            <p:nvSpPr>
              <p:cNvPr id="2462" name="Freeform 608"/>
              <p:cNvSpPr>
                <a:spLocks/>
              </p:cNvSpPr>
              <p:nvPr/>
            </p:nvSpPr>
            <p:spPr bwMode="auto">
              <a:xfrm>
                <a:off x="4837" y="3554"/>
                <a:ext cx="19"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3" name="Freeform 609"/>
              <p:cNvSpPr>
                <a:spLocks/>
              </p:cNvSpPr>
              <p:nvPr/>
            </p:nvSpPr>
            <p:spPr bwMode="auto">
              <a:xfrm>
                <a:off x="4856" y="3554"/>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4" name="Freeform 610"/>
              <p:cNvSpPr>
                <a:spLocks/>
              </p:cNvSpPr>
              <p:nvPr/>
            </p:nvSpPr>
            <p:spPr bwMode="auto">
              <a:xfrm>
                <a:off x="4874" y="3554"/>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5" name="Freeform 611"/>
              <p:cNvSpPr>
                <a:spLocks/>
              </p:cNvSpPr>
              <p:nvPr/>
            </p:nvSpPr>
            <p:spPr bwMode="auto">
              <a:xfrm>
                <a:off x="4893" y="3563"/>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6" name="Freeform 612"/>
              <p:cNvSpPr>
                <a:spLocks/>
              </p:cNvSpPr>
              <p:nvPr/>
            </p:nvSpPr>
            <p:spPr bwMode="auto">
              <a:xfrm>
                <a:off x="4920" y="356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7" name="Freeform 613"/>
              <p:cNvSpPr>
                <a:spLocks/>
              </p:cNvSpPr>
              <p:nvPr/>
            </p:nvSpPr>
            <p:spPr bwMode="auto">
              <a:xfrm>
                <a:off x="4939" y="3563"/>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8" name="Freeform 614"/>
              <p:cNvSpPr>
                <a:spLocks/>
              </p:cNvSpPr>
              <p:nvPr/>
            </p:nvSpPr>
            <p:spPr bwMode="auto">
              <a:xfrm>
                <a:off x="4957" y="3572"/>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9" name="Freeform 615"/>
              <p:cNvSpPr>
                <a:spLocks/>
              </p:cNvSpPr>
              <p:nvPr/>
            </p:nvSpPr>
            <p:spPr bwMode="auto">
              <a:xfrm>
                <a:off x="4975" y="3572"/>
                <a:ext cx="10"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0" name="Freeform 616"/>
              <p:cNvSpPr>
                <a:spLocks/>
              </p:cNvSpPr>
              <p:nvPr/>
            </p:nvSpPr>
            <p:spPr bwMode="auto">
              <a:xfrm>
                <a:off x="4994" y="3572"/>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1" name="Freeform 617"/>
              <p:cNvSpPr>
                <a:spLocks/>
              </p:cNvSpPr>
              <p:nvPr/>
            </p:nvSpPr>
            <p:spPr bwMode="auto">
              <a:xfrm>
                <a:off x="5012" y="3572"/>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2" name="Oval 618"/>
              <p:cNvSpPr>
                <a:spLocks noChangeArrowheads="1"/>
              </p:cNvSpPr>
              <p:nvPr/>
            </p:nvSpPr>
            <p:spPr bwMode="auto">
              <a:xfrm>
                <a:off x="5031" y="358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3" name="Oval 619"/>
              <p:cNvSpPr>
                <a:spLocks noChangeArrowheads="1"/>
              </p:cNvSpPr>
              <p:nvPr/>
            </p:nvSpPr>
            <p:spPr bwMode="auto">
              <a:xfrm>
                <a:off x="5049" y="358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4" name="Freeform 620"/>
              <p:cNvSpPr>
                <a:spLocks/>
              </p:cNvSpPr>
              <p:nvPr/>
            </p:nvSpPr>
            <p:spPr bwMode="auto">
              <a:xfrm>
                <a:off x="5067" y="3582"/>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5" name="Freeform 621"/>
              <p:cNvSpPr>
                <a:spLocks/>
              </p:cNvSpPr>
              <p:nvPr/>
            </p:nvSpPr>
            <p:spPr bwMode="auto">
              <a:xfrm>
                <a:off x="5086" y="359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6" name="Freeform 622"/>
              <p:cNvSpPr>
                <a:spLocks/>
              </p:cNvSpPr>
              <p:nvPr/>
            </p:nvSpPr>
            <p:spPr bwMode="auto">
              <a:xfrm>
                <a:off x="5104" y="3591"/>
                <a:ext cx="19"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7" name="Freeform 623"/>
              <p:cNvSpPr>
                <a:spLocks/>
              </p:cNvSpPr>
              <p:nvPr/>
            </p:nvSpPr>
            <p:spPr bwMode="auto">
              <a:xfrm>
                <a:off x="5123" y="3591"/>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8" name="Freeform 624"/>
              <p:cNvSpPr>
                <a:spLocks/>
              </p:cNvSpPr>
              <p:nvPr/>
            </p:nvSpPr>
            <p:spPr bwMode="auto">
              <a:xfrm>
                <a:off x="5141" y="3591"/>
                <a:ext cx="19"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0" y="1"/>
                    </a:cubicBezTo>
                    <a:cubicBezTo>
                      <a:pt x="0" y="1"/>
                      <a:pt x="1" y="2"/>
                      <a:pt x="1" y="2"/>
                    </a:cubicBezTo>
                    <a:cubicBezTo>
                      <a:pt x="1" y="2"/>
                      <a:pt x="2"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9" name="Freeform 625"/>
              <p:cNvSpPr>
                <a:spLocks/>
              </p:cNvSpPr>
              <p:nvPr/>
            </p:nvSpPr>
            <p:spPr bwMode="auto">
              <a:xfrm>
                <a:off x="5160" y="3600"/>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0" name="Freeform 626"/>
              <p:cNvSpPr>
                <a:spLocks/>
              </p:cNvSpPr>
              <p:nvPr/>
            </p:nvSpPr>
            <p:spPr bwMode="auto">
              <a:xfrm>
                <a:off x="5187" y="360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1" name="Freeform 627"/>
              <p:cNvSpPr>
                <a:spLocks/>
              </p:cNvSpPr>
              <p:nvPr/>
            </p:nvSpPr>
            <p:spPr bwMode="auto">
              <a:xfrm>
                <a:off x="5206" y="3600"/>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2" name="Freeform 628"/>
              <p:cNvSpPr>
                <a:spLocks/>
              </p:cNvSpPr>
              <p:nvPr/>
            </p:nvSpPr>
            <p:spPr bwMode="auto">
              <a:xfrm>
                <a:off x="5224" y="3609"/>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3" name="Freeform 629"/>
              <p:cNvSpPr>
                <a:spLocks/>
              </p:cNvSpPr>
              <p:nvPr/>
            </p:nvSpPr>
            <p:spPr bwMode="auto">
              <a:xfrm>
                <a:off x="5242" y="3609"/>
                <a:ext cx="10"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4" name="Freeform 630"/>
              <p:cNvSpPr>
                <a:spLocks/>
              </p:cNvSpPr>
              <p:nvPr/>
            </p:nvSpPr>
            <p:spPr bwMode="auto">
              <a:xfrm>
                <a:off x="5261" y="3609"/>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5" name="Freeform 631"/>
              <p:cNvSpPr>
                <a:spLocks/>
              </p:cNvSpPr>
              <p:nvPr/>
            </p:nvSpPr>
            <p:spPr bwMode="auto">
              <a:xfrm>
                <a:off x="5279" y="3609"/>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6" name="Oval 632"/>
              <p:cNvSpPr>
                <a:spLocks noChangeArrowheads="1"/>
              </p:cNvSpPr>
              <p:nvPr/>
            </p:nvSpPr>
            <p:spPr bwMode="auto">
              <a:xfrm>
                <a:off x="5298" y="361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7" name="Oval 633"/>
              <p:cNvSpPr>
                <a:spLocks noChangeArrowheads="1"/>
              </p:cNvSpPr>
              <p:nvPr/>
            </p:nvSpPr>
            <p:spPr bwMode="auto">
              <a:xfrm>
                <a:off x="5316" y="361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8" name="Freeform 634"/>
              <p:cNvSpPr>
                <a:spLocks/>
              </p:cNvSpPr>
              <p:nvPr/>
            </p:nvSpPr>
            <p:spPr bwMode="auto">
              <a:xfrm>
                <a:off x="5334" y="3619"/>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9" name="Freeform 635"/>
              <p:cNvSpPr>
                <a:spLocks/>
              </p:cNvSpPr>
              <p:nvPr/>
            </p:nvSpPr>
            <p:spPr bwMode="auto">
              <a:xfrm>
                <a:off x="5353" y="362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0" name="Freeform 636"/>
              <p:cNvSpPr>
                <a:spLocks/>
              </p:cNvSpPr>
              <p:nvPr/>
            </p:nvSpPr>
            <p:spPr bwMode="auto">
              <a:xfrm>
                <a:off x="5371" y="3628"/>
                <a:ext cx="19"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1" name="Freeform 637"/>
              <p:cNvSpPr>
                <a:spLocks/>
              </p:cNvSpPr>
              <p:nvPr/>
            </p:nvSpPr>
            <p:spPr bwMode="auto">
              <a:xfrm>
                <a:off x="5390" y="3628"/>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2" name="Freeform 638"/>
              <p:cNvSpPr>
                <a:spLocks/>
              </p:cNvSpPr>
              <p:nvPr/>
            </p:nvSpPr>
            <p:spPr bwMode="auto">
              <a:xfrm>
                <a:off x="5408" y="3628"/>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0" y="1"/>
                    </a:cubicBezTo>
                    <a:cubicBezTo>
                      <a:pt x="0" y="1"/>
                      <a:pt x="1" y="2"/>
                      <a:pt x="1" y="2"/>
                    </a:cubicBezTo>
                    <a:cubicBezTo>
                      <a:pt x="1" y="2"/>
                      <a:pt x="2"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3" name="Freeform 639"/>
              <p:cNvSpPr>
                <a:spLocks/>
              </p:cNvSpPr>
              <p:nvPr/>
            </p:nvSpPr>
            <p:spPr bwMode="auto">
              <a:xfrm>
                <a:off x="5426" y="3637"/>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4" name="Freeform 640"/>
              <p:cNvSpPr>
                <a:spLocks/>
              </p:cNvSpPr>
              <p:nvPr/>
            </p:nvSpPr>
            <p:spPr bwMode="auto">
              <a:xfrm>
                <a:off x="5454" y="3637"/>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5" name="Freeform 641"/>
              <p:cNvSpPr>
                <a:spLocks/>
              </p:cNvSpPr>
              <p:nvPr/>
            </p:nvSpPr>
            <p:spPr bwMode="auto">
              <a:xfrm>
                <a:off x="5472" y="3637"/>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6" name="Oval 642"/>
              <p:cNvSpPr>
                <a:spLocks noChangeArrowheads="1"/>
              </p:cNvSpPr>
              <p:nvPr/>
            </p:nvSpPr>
            <p:spPr bwMode="auto">
              <a:xfrm>
                <a:off x="5491" y="364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7" name="Freeform 643"/>
              <p:cNvSpPr>
                <a:spLocks/>
              </p:cNvSpPr>
              <p:nvPr/>
            </p:nvSpPr>
            <p:spPr bwMode="auto">
              <a:xfrm>
                <a:off x="5509" y="3646"/>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8" name="Freeform 644"/>
              <p:cNvSpPr>
                <a:spLocks/>
              </p:cNvSpPr>
              <p:nvPr/>
            </p:nvSpPr>
            <p:spPr bwMode="auto">
              <a:xfrm>
                <a:off x="5528" y="3646"/>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9" name="Freeform 645"/>
              <p:cNvSpPr>
                <a:spLocks/>
              </p:cNvSpPr>
              <p:nvPr/>
            </p:nvSpPr>
            <p:spPr bwMode="auto">
              <a:xfrm>
                <a:off x="5546" y="3646"/>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0" name="Oval 646"/>
              <p:cNvSpPr>
                <a:spLocks noChangeArrowheads="1"/>
              </p:cNvSpPr>
              <p:nvPr/>
            </p:nvSpPr>
            <p:spPr bwMode="auto">
              <a:xfrm>
                <a:off x="5564" y="3655"/>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1" name="Oval 647"/>
              <p:cNvSpPr>
                <a:spLocks noChangeArrowheads="1"/>
              </p:cNvSpPr>
              <p:nvPr/>
            </p:nvSpPr>
            <p:spPr bwMode="auto">
              <a:xfrm>
                <a:off x="5583" y="3655"/>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2" name="Freeform 648"/>
              <p:cNvSpPr>
                <a:spLocks/>
              </p:cNvSpPr>
              <p:nvPr/>
            </p:nvSpPr>
            <p:spPr bwMode="auto">
              <a:xfrm>
                <a:off x="5601" y="3655"/>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3" name="Oval 649"/>
              <p:cNvSpPr>
                <a:spLocks noChangeArrowheads="1"/>
              </p:cNvSpPr>
              <p:nvPr/>
            </p:nvSpPr>
            <p:spPr bwMode="auto">
              <a:xfrm>
                <a:off x="3162" y="345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4" name="Freeform 650"/>
              <p:cNvSpPr>
                <a:spLocks/>
              </p:cNvSpPr>
              <p:nvPr/>
            </p:nvSpPr>
            <p:spPr bwMode="auto">
              <a:xfrm>
                <a:off x="3181" y="345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5" name="Freeform 651"/>
              <p:cNvSpPr>
                <a:spLocks/>
              </p:cNvSpPr>
              <p:nvPr/>
            </p:nvSpPr>
            <p:spPr bwMode="auto">
              <a:xfrm>
                <a:off x="3199" y="345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6" name="Freeform 652"/>
              <p:cNvSpPr>
                <a:spLocks/>
              </p:cNvSpPr>
              <p:nvPr/>
            </p:nvSpPr>
            <p:spPr bwMode="auto">
              <a:xfrm>
                <a:off x="3217" y="3462"/>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7" name="Oval 653"/>
              <p:cNvSpPr>
                <a:spLocks noChangeArrowheads="1"/>
              </p:cNvSpPr>
              <p:nvPr/>
            </p:nvSpPr>
            <p:spPr bwMode="auto">
              <a:xfrm>
                <a:off x="3236" y="3462"/>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8" name="Freeform 654"/>
              <p:cNvSpPr>
                <a:spLocks/>
              </p:cNvSpPr>
              <p:nvPr/>
            </p:nvSpPr>
            <p:spPr bwMode="auto">
              <a:xfrm>
                <a:off x="3254" y="3462"/>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9" name="Freeform 655"/>
              <p:cNvSpPr>
                <a:spLocks/>
              </p:cNvSpPr>
              <p:nvPr/>
            </p:nvSpPr>
            <p:spPr bwMode="auto">
              <a:xfrm>
                <a:off x="3282" y="3462"/>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0" name="Freeform 656"/>
              <p:cNvSpPr>
                <a:spLocks/>
              </p:cNvSpPr>
              <p:nvPr/>
            </p:nvSpPr>
            <p:spPr bwMode="auto">
              <a:xfrm>
                <a:off x="3300" y="347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1" name="Freeform 657"/>
              <p:cNvSpPr>
                <a:spLocks/>
              </p:cNvSpPr>
              <p:nvPr/>
            </p:nvSpPr>
            <p:spPr bwMode="auto">
              <a:xfrm>
                <a:off x="3319" y="3471"/>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2" name="Freeform 658"/>
              <p:cNvSpPr>
                <a:spLocks/>
              </p:cNvSpPr>
              <p:nvPr/>
            </p:nvSpPr>
            <p:spPr bwMode="auto">
              <a:xfrm>
                <a:off x="3337" y="3471"/>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3" name="Freeform 659"/>
              <p:cNvSpPr>
                <a:spLocks/>
              </p:cNvSpPr>
              <p:nvPr/>
            </p:nvSpPr>
            <p:spPr bwMode="auto">
              <a:xfrm>
                <a:off x="3355" y="3480"/>
                <a:ext cx="10"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4" name="Freeform 660"/>
              <p:cNvSpPr>
                <a:spLocks/>
              </p:cNvSpPr>
              <p:nvPr/>
            </p:nvSpPr>
            <p:spPr bwMode="auto">
              <a:xfrm>
                <a:off x="3374" y="3480"/>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5" name="Freeform 661"/>
              <p:cNvSpPr>
                <a:spLocks/>
              </p:cNvSpPr>
              <p:nvPr/>
            </p:nvSpPr>
            <p:spPr bwMode="auto">
              <a:xfrm>
                <a:off x="3392" y="3480"/>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6" name="Oval 662"/>
              <p:cNvSpPr>
                <a:spLocks noChangeArrowheads="1"/>
              </p:cNvSpPr>
              <p:nvPr/>
            </p:nvSpPr>
            <p:spPr bwMode="auto">
              <a:xfrm>
                <a:off x="3411" y="3480"/>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7" name="Oval 663"/>
              <p:cNvSpPr>
                <a:spLocks noChangeArrowheads="1"/>
              </p:cNvSpPr>
              <p:nvPr/>
            </p:nvSpPr>
            <p:spPr bwMode="auto">
              <a:xfrm>
                <a:off x="3429" y="349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8" name="Freeform 664"/>
              <p:cNvSpPr>
                <a:spLocks/>
              </p:cNvSpPr>
              <p:nvPr/>
            </p:nvSpPr>
            <p:spPr bwMode="auto">
              <a:xfrm>
                <a:off x="3448" y="349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9" name="Freeform 665"/>
              <p:cNvSpPr>
                <a:spLocks/>
              </p:cNvSpPr>
              <p:nvPr/>
            </p:nvSpPr>
            <p:spPr bwMode="auto">
              <a:xfrm>
                <a:off x="3466" y="349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0" name="Freeform 666"/>
              <p:cNvSpPr>
                <a:spLocks/>
              </p:cNvSpPr>
              <p:nvPr/>
            </p:nvSpPr>
            <p:spPr bwMode="auto">
              <a:xfrm>
                <a:off x="3484" y="3499"/>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1" name="Freeform 667"/>
              <p:cNvSpPr>
                <a:spLocks/>
              </p:cNvSpPr>
              <p:nvPr/>
            </p:nvSpPr>
            <p:spPr bwMode="auto">
              <a:xfrm>
                <a:off x="3503" y="3499"/>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2" name="Freeform 668"/>
              <p:cNvSpPr>
                <a:spLocks/>
              </p:cNvSpPr>
              <p:nvPr/>
            </p:nvSpPr>
            <p:spPr bwMode="auto">
              <a:xfrm>
                <a:off x="3521" y="3499"/>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3" name="Freeform 669"/>
              <p:cNvSpPr>
                <a:spLocks/>
              </p:cNvSpPr>
              <p:nvPr/>
            </p:nvSpPr>
            <p:spPr bwMode="auto">
              <a:xfrm>
                <a:off x="3549" y="3499"/>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4" name="Freeform 670"/>
              <p:cNvSpPr>
                <a:spLocks/>
              </p:cNvSpPr>
              <p:nvPr/>
            </p:nvSpPr>
            <p:spPr bwMode="auto">
              <a:xfrm>
                <a:off x="3567" y="350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5" name="Oval 671"/>
              <p:cNvSpPr>
                <a:spLocks noChangeArrowheads="1"/>
              </p:cNvSpPr>
              <p:nvPr/>
            </p:nvSpPr>
            <p:spPr bwMode="auto">
              <a:xfrm>
                <a:off x="3586" y="350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6" name="Freeform 672"/>
              <p:cNvSpPr>
                <a:spLocks/>
              </p:cNvSpPr>
              <p:nvPr/>
            </p:nvSpPr>
            <p:spPr bwMode="auto">
              <a:xfrm>
                <a:off x="3604" y="3508"/>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7" name="Freeform 673"/>
              <p:cNvSpPr>
                <a:spLocks/>
              </p:cNvSpPr>
              <p:nvPr/>
            </p:nvSpPr>
            <p:spPr bwMode="auto">
              <a:xfrm>
                <a:off x="3622" y="3517"/>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8" name="Freeform 674"/>
              <p:cNvSpPr>
                <a:spLocks/>
              </p:cNvSpPr>
              <p:nvPr/>
            </p:nvSpPr>
            <p:spPr bwMode="auto">
              <a:xfrm>
                <a:off x="3641" y="3517"/>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9" name="Freeform 675"/>
              <p:cNvSpPr>
                <a:spLocks/>
              </p:cNvSpPr>
              <p:nvPr/>
            </p:nvSpPr>
            <p:spPr bwMode="auto">
              <a:xfrm>
                <a:off x="3659" y="351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0" name="Freeform 676"/>
              <p:cNvSpPr>
                <a:spLocks/>
              </p:cNvSpPr>
              <p:nvPr/>
            </p:nvSpPr>
            <p:spPr bwMode="auto">
              <a:xfrm>
                <a:off x="3678" y="3517"/>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1" name="Oval 677"/>
              <p:cNvSpPr>
                <a:spLocks noChangeArrowheads="1"/>
              </p:cNvSpPr>
              <p:nvPr/>
            </p:nvSpPr>
            <p:spPr bwMode="auto">
              <a:xfrm>
                <a:off x="3696" y="3526"/>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2" name="Freeform 678"/>
              <p:cNvSpPr>
                <a:spLocks/>
              </p:cNvSpPr>
              <p:nvPr/>
            </p:nvSpPr>
            <p:spPr bwMode="auto">
              <a:xfrm>
                <a:off x="3714" y="3526"/>
                <a:ext cx="10"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3" name="Freeform 679"/>
              <p:cNvSpPr>
                <a:spLocks/>
              </p:cNvSpPr>
              <p:nvPr/>
            </p:nvSpPr>
            <p:spPr bwMode="auto">
              <a:xfrm>
                <a:off x="3733" y="3526"/>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4" name="Freeform 680"/>
              <p:cNvSpPr>
                <a:spLocks/>
              </p:cNvSpPr>
              <p:nvPr/>
            </p:nvSpPr>
            <p:spPr bwMode="auto">
              <a:xfrm>
                <a:off x="3751" y="3536"/>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5" name="Freeform 681"/>
              <p:cNvSpPr>
                <a:spLocks/>
              </p:cNvSpPr>
              <p:nvPr/>
            </p:nvSpPr>
            <p:spPr bwMode="auto">
              <a:xfrm>
                <a:off x="3770" y="3536"/>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6" name="Freeform 682"/>
              <p:cNvSpPr>
                <a:spLocks/>
              </p:cNvSpPr>
              <p:nvPr/>
            </p:nvSpPr>
            <p:spPr bwMode="auto">
              <a:xfrm>
                <a:off x="3788" y="3536"/>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7" name="Freeform 683"/>
              <p:cNvSpPr>
                <a:spLocks/>
              </p:cNvSpPr>
              <p:nvPr/>
            </p:nvSpPr>
            <p:spPr bwMode="auto">
              <a:xfrm>
                <a:off x="3816" y="3536"/>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8" name="Oval 684"/>
              <p:cNvSpPr>
                <a:spLocks noChangeArrowheads="1"/>
              </p:cNvSpPr>
              <p:nvPr/>
            </p:nvSpPr>
            <p:spPr bwMode="auto">
              <a:xfrm>
                <a:off x="3834" y="354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9" name="Oval 685"/>
              <p:cNvSpPr>
                <a:spLocks noChangeArrowheads="1"/>
              </p:cNvSpPr>
              <p:nvPr/>
            </p:nvSpPr>
            <p:spPr bwMode="auto">
              <a:xfrm>
                <a:off x="3853" y="354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0" name="Freeform 686"/>
              <p:cNvSpPr>
                <a:spLocks/>
              </p:cNvSpPr>
              <p:nvPr/>
            </p:nvSpPr>
            <p:spPr bwMode="auto">
              <a:xfrm>
                <a:off x="3871" y="3545"/>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1" name="Freeform 687"/>
              <p:cNvSpPr>
                <a:spLocks/>
              </p:cNvSpPr>
              <p:nvPr/>
            </p:nvSpPr>
            <p:spPr bwMode="auto">
              <a:xfrm>
                <a:off x="3889" y="3554"/>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2" name="Freeform 688"/>
              <p:cNvSpPr>
                <a:spLocks/>
              </p:cNvSpPr>
              <p:nvPr/>
            </p:nvSpPr>
            <p:spPr bwMode="auto">
              <a:xfrm>
                <a:off x="3908" y="3554"/>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3" name="Freeform 689"/>
              <p:cNvSpPr>
                <a:spLocks/>
              </p:cNvSpPr>
              <p:nvPr/>
            </p:nvSpPr>
            <p:spPr bwMode="auto">
              <a:xfrm>
                <a:off x="3926" y="355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4" name="Freeform 690"/>
              <p:cNvSpPr>
                <a:spLocks/>
              </p:cNvSpPr>
              <p:nvPr/>
            </p:nvSpPr>
            <p:spPr bwMode="auto">
              <a:xfrm>
                <a:off x="3945" y="3554"/>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5" name="Oval 691"/>
              <p:cNvSpPr>
                <a:spLocks noChangeArrowheads="1"/>
              </p:cNvSpPr>
              <p:nvPr/>
            </p:nvSpPr>
            <p:spPr bwMode="auto">
              <a:xfrm>
                <a:off x="3963" y="356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6" name="Freeform 692"/>
              <p:cNvSpPr>
                <a:spLocks/>
              </p:cNvSpPr>
              <p:nvPr/>
            </p:nvSpPr>
            <p:spPr bwMode="auto">
              <a:xfrm>
                <a:off x="3981" y="3563"/>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7" name="Freeform 693"/>
              <p:cNvSpPr>
                <a:spLocks/>
              </p:cNvSpPr>
              <p:nvPr/>
            </p:nvSpPr>
            <p:spPr bwMode="auto">
              <a:xfrm>
                <a:off x="4000" y="3563"/>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8" name="Freeform 694"/>
              <p:cNvSpPr>
                <a:spLocks/>
              </p:cNvSpPr>
              <p:nvPr/>
            </p:nvSpPr>
            <p:spPr bwMode="auto">
              <a:xfrm>
                <a:off x="4018" y="3572"/>
                <a:ext cx="19"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9" name="Freeform 695"/>
              <p:cNvSpPr>
                <a:spLocks/>
              </p:cNvSpPr>
              <p:nvPr/>
            </p:nvSpPr>
            <p:spPr bwMode="auto">
              <a:xfrm>
                <a:off x="4037" y="3572"/>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0" name="Freeform 696"/>
              <p:cNvSpPr>
                <a:spLocks/>
              </p:cNvSpPr>
              <p:nvPr/>
            </p:nvSpPr>
            <p:spPr bwMode="auto">
              <a:xfrm>
                <a:off x="4055" y="3572"/>
                <a:ext cx="18" cy="10"/>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1" name="Freeform 697"/>
              <p:cNvSpPr>
                <a:spLocks/>
              </p:cNvSpPr>
              <p:nvPr/>
            </p:nvSpPr>
            <p:spPr bwMode="auto">
              <a:xfrm>
                <a:off x="4083" y="3572"/>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2" name="Oval 698"/>
              <p:cNvSpPr>
                <a:spLocks noChangeArrowheads="1"/>
              </p:cNvSpPr>
              <p:nvPr/>
            </p:nvSpPr>
            <p:spPr bwMode="auto">
              <a:xfrm>
                <a:off x="4101" y="358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3" name="Oval 699"/>
              <p:cNvSpPr>
                <a:spLocks noChangeArrowheads="1"/>
              </p:cNvSpPr>
              <p:nvPr/>
            </p:nvSpPr>
            <p:spPr bwMode="auto">
              <a:xfrm>
                <a:off x="4119" y="358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4" name="Freeform 700"/>
              <p:cNvSpPr>
                <a:spLocks/>
              </p:cNvSpPr>
              <p:nvPr/>
            </p:nvSpPr>
            <p:spPr bwMode="auto">
              <a:xfrm>
                <a:off x="4138" y="3582"/>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5" name="Freeform 701"/>
              <p:cNvSpPr>
                <a:spLocks/>
              </p:cNvSpPr>
              <p:nvPr/>
            </p:nvSpPr>
            <p:spPr bwMode="auto">
              <a:xfrm>
                <a:off x="4156" y="359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6" name="Freeform 702"/>
              <p:cNvSpPr>
                <a:spLocks/>
              </p:cNvSpPr>
              <p:nvPr/>
            </p:nvSpPr>
            <p:spPr bwMode="auto">
              <a:xfrm>
                <a:off x="4175" y="3591"/>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7" name="Freeform 703"/>
              <p:cNvSpPr>
                <a:spLocks/>
              </p:cNvSpPr>
              <p:nvPr/>
            </p:nvSpPr>
            <p:spPr bwMode="auto">
              <a:xfrm>
                <a:off x="4193" y="359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8" name="Freeform 704"/>
              <p:cNvSpPr>
                <a:spLocks/>
              </p:cNvSpPr>
              <p:nvPr/>
            </p:nvSpPr>
            <p:spPr bwMode="auto">
              <a:xfrm>
                <a:off x="4211" y="3591"/>
                <a:ext cx="10"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9" name="Oval 705"/>
              <p:cNvSpPr>
                <a:spLocks noChangeArrowheads="1"/>
              </p:cNvSpPr>
              <p:nvPr/>
            </p:nvSpPr>
            <p:spPr bwMode="auto">
              <a:xfrm>
                <a:off x="4230" y="360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0" name="Freeform 706"/>
              <p:cNvSpPr>
                <a:spLocks/>
              </p:cNvSpPr>
              <p:nvPr/>
            </p:nvSpPr>
            <p:spPr bwMode="auto">
              <a:xfrm>
                <a:off x="4248" y="360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1" name="Freeform 707"/>
              <p:cNvSpPr>
                <a:spLocks/>
              </p:cNvSpPr>
              <p:nvPr/>
            </p:nvSpPr>
            <p:spPr bwMode="auto">
              <a:xfrm>
                <a:off x="4267" y="3600"/>
                <a:ext cx="18" cy="19"/>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1"/>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2" name="Freeform 708"/>
              <p:cNvSpPr>
                <a:spLocks/>
              </p:cNvSpPr>
              <p:nvPr/>
            </p:nvSpPr>
            <p:spPr bwMode="auto">
              <a:xfrm>
                <a:off x="4285" y="3609"/>
                <a:ext cx="19"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3" name="Freeform 709"/>
              <p:cNvSpPr>
                <a:spLocks/>
              </p:cNvSpPr>
              <p:nvPr/>
            </p:nvSpPr>
            <p:spPr bwMode="auto">
              <a:xfrm>
                <a:off x="4304" y="3609"/>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4" name="Freeform 710"/>
              <p:cNvSpPr>
                <a:spLocks/>
              </p:cNvSpPr>
              <p:nvPr/>
            </p:nvSpPr>
            <p:spPr bwMode="auto">
              <a:xfrm>
                <a:off x="4322" y="3609"/>
                <a:ext cx="18" cy="10"/>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5" name="Freeform 711"/>
              <p:cNvSpPr>
                <a:spLocks/>
              </p:cNvSpPr>
              <p:nvPr/>
            </p:nvSpPr>
            <p:spPr bwMode="auto">
              <a:xfrm>
                <a:off x="4350" y="3609"/>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6" name="Oval 712"/>
              <p:cNvSpPr>
                <a:spLocks noChangeArrowheads="1"/>
              </p:cNvSpPr>
              <p:nvPr/>
            </p:nvSpPr>
            <p:spPr bwMode="auto">
              <a:xfrm>
                <a:off x="4368" y="361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7" name="Oval 713"/>
              <p:cNvSpPr>
                <a:spLocks noChangeArrowheads="1"/>
              </p:cNvSpPr>
              <p:nvPr/>
            </p:nvSpPr>
            <p:spPr bwMode="auto">
              <a:xfrm>
                <a:off x="4386" y="3619"/>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8" name="Freeform 714"/>
              <p:cNvSpPr>
                <a:spLocks/>
              </p:cNvSpPr>
              <p:nvPr/>
            </p:nvSpPr>
            <p:spPr bwMode="auto">
              <a:xfrm>
                <a:off x="4405" y="3619"/>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9" name="Freeform 715"/>
              <p:cNvSpPr>
                <a:spLocks/>
              </p:cNvSpPr>
              <p:nvPr/>
            </p:nvSpPr>
            <p:spPr bwMode="auto">
              <a:xfrm>
                <a:off x="4423" y="362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0" name="Freeform 716"/>
              <p:cNvSpPr>
                <a:spLocks/>
              </p:cNvSpPr>
              <p:nvPr/>
            </p:nvSpPr>
            <p:spPr bwMode="auto">
              <a:xfrm>
                <a:off x="4442" y="3628"/>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1" name="Freeform 717"/>
              <p:cNvSpPr>
                <a:spLocks/>
              </p:cNvSpPr>
              <p:nvPr/>
            </p:nvSpPr>
            <p:spPr bwMode="auto">
              <a:xfrm>
                <a:off x="4460" y="362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2" name="Freeform 718"/>
              <p:cNvSpPr>
                <a:spLocks/>
              </p:cNvSpPr>
              <p:nvPr/>
            </p:nvSpPr>
            <p:spPr bwMode="auto">
              <a:xfrm>
                <a:off x="4478" y="3628"/>
                <a:ext cx="10"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3" name="Oval 719"/>
              <p:cNvSpPr>
                <a:spLocks noChangeArrowheads="1"/>
              </p:cNvSpPr>
              <p:nvPr/>
            </p:nvSpPr>
            <p:spPr bwMode="auto">
              <a:xfrm>
                <a:off x="4497" y="363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4" name="Freeform 720"/>
              <p:cNvSpPr>
                <a:spLocks/>
              </p:cNvSpPr>
              <p:nvPr/>
            </p:nvSpPr>
            <p:spPr bwMode="auto">
              <a:xfrm>
                <a:off x="4515" y="363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5" name="Freeform 721"/>
              <p:cNvSpPr>
                <a:spLocks/>
              </p:cNvSpPr>
              <p:nvPr/>
            </p:nvSpPr>
            <p:spPr bwMode="auto">
              <a:xfrm>
                <a:off x="4534" y="3637"/>
                <a:ext cx="18"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1"/>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6" name="Freeform 722"/>
              <p:cNvSpPr>
                <a:spLocks/>
              </p:cNvSpPr>
              <p:nvPr/>
            </p:nvSpPr>
            <p:spPr bwMode="auto">
              <a:xfrm>
                <a:off x="4552" y="3646"/>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7" name="Freeform 723"/>
              <p:cNvSpPr>
                <a:spLocks/>
              </p:cNvSpPr>
              <p:nvPr/>
            </p:nvSpPr>
            <p:spPr bwMode="auto">
              <a:xfrm>
                <a:off x="4570" y="3646"/>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8" name="Freeform 724"/>
              <p:cNvSpPr>
                <a:spLocks/>
              </p:cNvSpPr>
              <p:nvPr/>
            </p:nvSpPr>
            <p:spPr bwMode="auto">
              <a:xfrm>
                <a:off x="4589" y="3646"/>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9" name="Freeform 725"/>
              <p:cNvSpPr>
                <a:spLocks/>
              </p:cNvSpPr>
              <p:nvPr/>
            </p:nvSpPr>
            <p:spPr bwMode="auto">
              <a:xfrm>
                <a:off x="4616" y="3646"/>
                <a:ext cx="10"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0" name="Oval 726"/>
              <p:cNvSpPr>
                <a:spLocks noChangeArrowheads="1"/>
              </p:cNvSpPr>
              <p:nvPr/>
            </p:nvSpPr>
            <p:spPr bwMode="auto">
              <a:xfrm>
                <a:off x="4635" y="3655"/>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1" name="Oval 727"/>
              <p:cNvSpPr>
                <a:spLocks noChangeArrowheads="1"/>
              </p:cNvSpPr>
              <p:nvPr/>
            </p:nvSpPr>
            <p:spPr bwMode="auto">
              <a:xfrm>
                <a:off x="4653" y="3655"/>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2" name="Oval 728"/>
              <p:cNvSpPr>
                <a:spLocks noChangeArrowheads="1"/>
              </p:cNvSpPr>
              <p:nvPr/>
            </p:nvSpPr>
            <p:spPr bwMode="auto">
              <a:xfrm>
                <a:off x="4672" y="3655"/>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3" name="Freeform 729"/>
              <p:cNvSpPr>
                <a:spLocks/>
              </p:cNvSpPr>
              <p:nvPr/>
            </p:nvSpPr>
            <p:spPr bwMode="auto">
              <a:xfrm>
                <a:off x="4690" y="366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4" name="Freeform 730"/>
              <p:cNvSpPr>
                <a:spLocks/>
              </p:cNvSpPr>
              <p:nvPr/>
            </p:nvSpPr>
            <p:spPr bwMode="auto">
              <a:xfrm>
                <a:off x="4708" y="3665"/>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5" name="Freeform 731"/>
              <p:cNvSpPr>
                <a:spLocks/>
              </p:cNvSpPr>
              <p:nvPr/>
            </p:nvSpPr>
            <p:spPr bwMode="auto">
              <a:xfrm>
                <a:off x="4727" y="366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6" name="Freeform 732"/>
              <p:cNvSpPr>
                <a:spLocks/>
              </p:cNvSpPr>
              <p:nvPr/>
            </p:nvSpPr>
            <p:spPr bwMode="auto">
              <a:xfrm>
                <a:off x="4745" y="3674"/>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7" name="Freeform 733"/>
              <p:cNvSpPr>
                <a:spLocks/>
              </p:cNvSpPr>
              <p:nvPr/>
            </p:nvSpPr>
            <p:spPr bwMode="auto">
              <a:xfrm>
                <a:off x="4764" y="367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8" name="Freeform 734"/>
              <p:cNvSpPr>
                <a:spLocks/>
              </p:cNvSpPr>
              <p:nvPr/>
            </p:nvSpPr>
            <p:spPr bwMode="auto">
              <a:xfrm>
                <a:off x="4782" y="367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9" name="Freeform 735"/>
              <p:cNvSpPr>
                <a:spLocks/>
              </p:cNvSpPr>
              <p:nvPr/>
            </p:nvSpPr>
            <p:spPr bwMode="auto">
              <a:xfrm>
                <a:off x="4801" y="3674"/>
                <a:ext cx="18"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0" name="Oval 736"/>
              <p:cNvSpPr>
                <a:spLocks noChangeArrowheads="1"/>
              </p:cNvSpPr>
              <p:nvPr/>
            </p:nvSpPr>
            <p:spPr bwMode="auto">
              <a:xfrm>
                <a:off x="4819" y="3683"/>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1" name="Freeform 737"/>
              <p:cNvSpPr>
                <a:spLocks/>
              </p:cNvSpPr>
              <p:nvPr/>
            </p:nvSpPr>
            <p:spPr bwMode="auto">
              <a:xfrm>
                <a:off x="4837" y="3683"/>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2" name="Freeform 738"/>
              <p:cNvSpPr>
                <a:spLocks/>
              </p:cNvSpPr>
              <p:nvPr/>
            </p:nvSpPr>
            <p:spPr bwMode="auto">
              <a:xfrm>
                <a:off x="4856" y="3683"/>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3" name="Freeform 739"/>
              <p:cNvSpPr>
                <a:spLocks/>
              </p:cNvSpPr>
              <p:nvPr/>
            </p:nvSpPr>
            <p:spPr bwMode="auto">
              <a:xfrm>
                <a:off x="4883" y="3692"/>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4" name="Freeform 740"/>
              <p:cNvSpPr>
                <a:spLocks/>
              </p:cNvSpPr>
              <p:nvPr/>
            </p:nvSpPr>
            <p:spPr bwMode="auto">
              <a:xfrm>
                <a:off x="4902" y="369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5" name="Oval 741"/>
              <p:cNvSpPr>
                <a:spLocks noChangeArrowheads="1"/>
              </p:cNvSpPr>
              <p:nvPr/>
            </p:nvSpPr>
            <p:spPr bwMode="auto">
              <a:xfrm>
                <a:off x="4920" y="369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6" name="Oval 742"/>
              <p:cNvSpPr>
                <a:spLocks noChangeArrowheads="1"/>
              </p:cNvSpPr>
              <p:nvPr/>
            </p:nvSpPr>
            <p:spPr bwMode="auto">
              <a:xfrm>
                <a:off x="4939" y="3692"/>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7" name="Freeform 743"/>
              <p:cNvSpPr>
                <a:spLocks/>
              </p:cNvSpPr>
              <p:nvPr/>
            </p:nvSpPr>
            <p:spPr bwMode="auto">
              <a:xfrm>
                <a:off x="4957" y="3701"/>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8" name="Freeform 744"/>
              <p:cNvSpPr>
                <a:spLocks/>
              </p:cNvSpPr>
              <p:nvPr/>
            </p:nvSpPr>
            <p:spPr bwMode="auto">
              <a:xfrm>
                <a:off x="4975" y="3701"/>
                <a:ext cx="10"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9" name="Freeform 745"/>
              <p:cNvSpPr>
                <a:spLocks/>
              </p:cNvSpPr>
              <p:nvPr/>
            </p:nvSpPr>
            <p:spPr bwMode="auto">
              <a:xfrm>
                <a:off x="4994" y="3701"/>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0" name="Freeform 746"/>
              <p:cNvSpPr>
                <a:spLocks/>
              </p:cNvSpPr>
              <p:nvPr/>
            </p:nvSpPr>
            <p:spPr bwMode="auto">
              <a:xfrm>
                <a:off x="5012" y="371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1" name="Freeform 747"/>
              <p:cNvSpPr>
                <a:spLocks/>
              </p:cNvSpPr>
              <p:nvPr/>
            </p:nvSpPr>
            <p:spPr bwMode="auto">
              <a:xfrm>
                <a:off x="5031" y="3711"/>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2" name="Freeform 748"/>
              <p:cNvSpPr>
                <a:spLocks/>
              </p:cNvSpPr>
              <p:nvPr/>
            </p:nvSpPr>
            <p:spPr bwMode="auto">
              <a:xfrm>
                <a:off x="5049" y="371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3" name="Freeform 749"/>
              <p:cNvSpPr>
                <a:spLocks/>
              </p:cNvSpPr>
              <p:nvPr/>
            </p:nvSpPr>
            <p:spPr bwMode="auto">
              <a:xfrm>
                <a:off x="5067" y="3711"/>
                <a:ext cx="19"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4" name="Oval 750"/>
              <p:cNvSpPr>
                <a:spLocks noChangeArrowheads="1"/>
              </p:cNvSpPr>
              <p:nvPr/>
            </p:nvSpPr>
            <p:spPr bwMode="auto">
              <a:xfrm>
                <a:off x="5086" y="3720"/>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5" name="Freeform 751"/>
              <p:cNvSpPr>
                <a:spLocks/>
              </p:cNvSpPr>
              <p:nvPr/>
            </p:nvSpPr>
            <p:spPr bwMode="auto">
              <a:xfrm>
                <a:off x="5104" y="3720"/>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6" name="Freeform 752"/>
              <p:cNvSpPr>
                <a:spLocks/>
              </p:cNvSpPr>
              <p:nvPr/>
            </p:nvSpPr>
            <p:spPr bwMode="auto">
              <a:xfrm>
                <a:off x="5132" y="3720"/>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7" name="Freeform 753"/>
              <p:cNvSpPr>
                <a:spLocks/>
              </p:cNvSpPr>
              <p:nvPr/>
            </p:nvSpPr>
            <p:spPr bwMode="auto">
              <a:xfrm>
                <a:off x="5150" y="3729"/>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8" name="Freeform 754"/>
              <p:cNvSpPr>
                <a:spLocks/>
              </p:cNvSpPr>
              <p:nvPr/>
            </p:nvSpPr>
            <p:spPr bwMode="auto">
              <a:xfrm>
                <a:off x="5169" y="3729"/>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9" name="Freeform 755"/>
              <p:cNvSpPr>
                <a:spLocks/>
              </p:cNvSpPr>
              <p:nvPr/>
            </p:nvSpPr>
            <p:spPr bwMode="auto">
              <a:xfrm>
                <a:off x="5187" y="3729"/>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0" name="Freeform 756"/>
              <p:cNvSpPr>
                <a:spLocks/>
              </p:cNvSpPr>
              <p:nvPr/>
            </p:nvSpPr>
            <p:spPr bwMode="auto">
              <a:xfrm>
                <a:off x="5206" y="3729"/>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1" name="Freeform 757"/>
              <p:cNvSpPr>
                <a:spLocks/>
              </p:cNvSpPr>
              <p:nvPr/>
            </p:nvSpPr>
            <p:spPr bwMode="auto">
              <a:xfrm>
                <a:off x="5224" y="373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2" name="Freeform 758"/>
              <p:cNvSpPr>
                <a:spLocks/>
              </p:cNvSpPr>
              <p:nvPr/>
            </p:nvSpPr>
            <p:spPr bwMode="auto">
              <a:xfrm>
                <a:off x="5242" y="3738"/>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3" name="Freeform 759"/>
              <p:cNvSpPr>
                <a:spLocks/>
              </p:cNvSpPr>
              <p:nvPr/>
            </p:nvSpPr>
            <p:spPr bwMode="auto">
              <a:xfrm>
                <a:off x="5261" y="3738"/>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4" name="Freeform 760"/>
              <p:cNvSpPr>
                <a:spLocks/>
              </p:cNvSpPr>
              <p:nvPr/>
            </p:nvSpPr>
            <p:spPr bwMode="auto">
              <a:xfrm>
                <a:off x="5279" y="3747"/>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5" name="Freeform 761"/>
              <p:cNvSpPr>
                <a:spLocks/>
              </p:cNvSpPr>
              <p:nvPr/>
            </p:nvSpPr>
            <p:spPr bwMode="auto">
              <a:xfrm>
                <a:off x="5298" y="3747"/>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6" name="Freeform 762"/>
              <p:cNvSpPr>
                <a:spLocks/>
              </p:cNvSpPr>
              <p:nvPr/>
            </p:nvSpPr>
            <p:spPr bwMode="auto">
              <a:xfrm>
                <a:off x="5316" y="3747"/>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7" name="Freeform 763"/>
              <p:cNvSpPr>
                <a:spLocks/>
              </p:cNvSpPr>
              <p:nvPr/>
            </p:nvSpPr>
            <p:spPr bwMode="auto">
              <a:xfrm>
                <a:off x="5334" y="3747"/>
                <a:ext cx="19" cy="19"/>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8" name="Oval 764"/>
              <p:cNvSpPr>
                <a:spLocks noChangeArrowheads="1"/>
              </p:cNvSpPr>
              <p:nvPr/>
            </p:nvSpPr>
            <p:spPr bwMode="auto">
              <a:xfrm>
                <a:off x="5353" y="3757"/>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9" name="Freeform 765"/>
              <p:cNvSpPr>
                <a:spLocks/>
              </p:cNvSpPr>
              <p:nvPr/>
            </p:nvSpPr>
            <p:spPr bwMode="auto">
              <a:xfrm>
                <a:off x="5371" y="3757"/>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0" name="Freeform 766"/>
              <p:cNvSpPr>
                <a:spLocks/>
              </p:cNvSpPr>
              <p:nvPr/>
            </p:nvSpPr>
            <p:spPr bwMode="auto">
              <a:xfrm>
                <a:off x="5399" y="3757"/>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1" name="Freeform 767"/>
              <p:cNvSpPr>
                <a:spLocks/>
              </p:cNvSpPr>
              <p:nvPr/>
            </p:nvSpPr>
            <p:spPr bwMode="auto">
              <a:xfrm>
                <a:off x="5417" y="376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2" name="Freeform 768"/>
              <p:cNvSpPr>
                <a:spLocks/>
              </p:cNvSpPr>
              <p:nvPr/>
            </p:nvSpPr>
            <p:spPr bwMode="auto">
              <a:xfrm>
                <a:off x="5436" y="3766"/>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3" name="Freeform 769"/>
              <p:cNvSpPr>
                <a:spLocks/>
              </p:cNvSpPr>
              <p:nvPr/>
            </p:nvSpPr>
            <p:spPr bwMode="auto">
              <a:xfrm>
                <a:off x="5454" y="376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4" name="Freeform 770"/>
              <p:cNvSpPr>
                <a:spLocks/>
              </p:cNvSpPr>
              <p:nvPr/>
            </p:nvSpPr>
            <p:spPr bwMode="auto">
              <a:xfrm>
                <a:off x="5472" y="3766"/>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5" name="Freeform 771"/>
              <p:cNvSpPr>
                <a:spLocks/>
              </p:cNvSpPr>
              <p:nvPr/>
            </p:nvSpPr>
            <p:spPr bwMode="auto">
              <a:xfrm>
                <a:off x="5491" y="377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6" name="Freeform 772"/>
              <p:cNvSpPr>
                <a:spLocks/>
              </p:cNvSpPr>
              <p:nvPr/>
            </p:nvSpPr>
            <p:spPr bwMode="auto">
              <a:xfrm>
                <a:off x="5509" y="377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7" name="Freeform 773"/>
              <p:cNvSpPr>
                <a:spLocks/>
              </p:cNvSpPr>
              <p:nvPr/>
            </p:nvSpPr>
            <p:spPr bwMode="auto">
              <a:xfrm>
                <a:off x="5528" y="3775"/>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8" name="Freeform 774"/>
              <p:cNvSpPr>
                <a:spLocks/>
              </p:cNvSpPr>
              <p:nvPr/>
            </p:nvSpPr>
            <p:spPr bwMode="auto">
              <a:xfrm>
                <a:off x="5546" y="378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9" name="Freeform 775"/>
              <p:cNvSpPr>
                <a:spLocks/>
              </p:cNvSpPr>
              <p:nvPr/>
            </p:nvSpPr>
            <p:spPr bwMode="auto">
              <a:xfrm>
                <a:off x="5564" y="3784"/>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0" name="Freeform 776"/>
              <p:cNvSpPr>
                <a:spLocks/>
              </p:cNvSpPr>
              <p:nvPr/>
            </p:nvSpPr>
            <p:spPr bwMode="auto">
              <a:xfrm>
                <a:off x="5583" y="378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1" name="Freeform 777"/>
              <p:cNvSpPr>
                <a:spLocks/>
              </p:cNvSpPr>
              <p:nvPr/>
            </p:nvSpPr>
            <p:spPr bwMode="auto">
              <a:xfrm>
                <a:off x="3144" y="3572"/>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2" name="Freeform 778"/>
              <p:cNvSpPr>
                <a:spLocks/>
              </p:cNvSpPr>
              <p:nvPr/>
            </p:nvSpPr>
            <p:spPr bwMode="auto">
              <a:xfrm>
                <a:off x="3162" y="3582"/>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3" name="Freeform 779"/>
              <p:cNvSpPr>
                <a:spLocks/>
              </p:cNvSpPr>
              <p:nvPr/>
            </p:nvSpPr>
            <p:spPr bwMode="auto">
              <a:xfrm>
                <a:off x="3181" y="3582"/>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4" name="Freeform 780"/>
              <p:cNvSpPr>
                <a:spLocks/>
              </p:cNvSpPr>
              <p:nvPr/>
            </p:nvSpPr>
            <p:spPr bwMode="auto">
              <a:xfrm>
                <a:off x="3199" y="3582"/>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5" name="Freeform 781"/>
              <p:cNvSpPr>
                <a:spLocks/>
              </p:cNvSpPr>
              <p:nvPr/>
            </p:nvSpPr>
            <p:spPr bwMode="auto">
              <a:xfrm>
                <a:off x="3217" y="3591"/>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6" name="Freeform 782"/>
              <p:cNvSpPr>
                <a:spLocks/>
              </p:cNvSpPr>
              <p:nvPr/>
            </p:nvSpPr>
            <p:spPr bwMode="auto">
              <a:xfrm>
                <a:off x="3245" y="3591"/>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7" name="Freeform 783"/>
              <p:cNvSpPr>
                <a:spLocks/>
              </p:cNvSpPr>
              <p:nvPr/>
            </p:nvSpPr>
            <p:spPr bwMode="auto">
              <a:xfrm>
                <a:off x="3263" y="3591"/>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8" name="Freeform 784"/>
              <p:cNvSpPr>
                <a:spLocks/>
              </p:cNvSpPr>
              <p:nvPr/>
            </p:nvSpPr>
            <p:spPr bwMode="auto">
              <a:xfrm>
                <a:off x="3282" y="3591"/>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9" name="Oval 785"/>
              <p:cNvSpPr>
                <a:spLocks noChangeArrowheads="1"/>
              </p:cNvSpPr>
              <p:nvPr/>
            </p:nvSpPr>
            <p:spPr bwMode="auto">
              <a:xfrm>
                <a:off x="3300" y="360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0" name="Freeform 786"/>
              <p:cNvSpPr>
                <a:spLocks/>
              </p:cNvSpPr>
              <p:nvPr/>
            </p:nvSpPr>
            <p:spPr bwMode="auto">
              <a:xfrm>
                <a:off x="3319" y="360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1" name="Freeform 787"/>
              <p:cNvSpPr>
                <a:spLocks/>
              </p:cNvSpPr>
              <p:nvPr/>
            </p:nvSpPr>
            <p:spPr bwMode="auto">
              <a:xfrm>
                <a:off x="3337" y="3600"/>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2" name="Freeform 788"/>
              <p:cNvSpPr>
                <a:spLocks/>
              </p:cNvSpPr>
              <p:nvPr/>
            </p:nvSpPr>
            <p:spPr bwMode="auto">
              <a:xfrm>
                <a:off x="3355" y="3609"/>
                <a:ext cx="10"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3" name="Freeform 789"/>
              <p:cNvSpPr>
                <a:spLocks/>
              </p:cNvSpPr>
              <p:nvPr/>
            </p:nvSpPr>
            <p:spPr bwMode="auto">
              <a:xfrm>
                <a:off x="3374" y="3609"/>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4" name="Freeform 790"/>
              <p:cNvSpPr>
                <a:spLocks/>
              </p:cNvSpPr>
              <p:nvPr/>
            </p:nvSpPr>
            <p:spPr bwMode="auto">
              <a:xfrm>
                <a:off x="3392" y="3609"/>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5" name="Freeform 791"/>
              <p:cNvSpPr>
                <a:spLocks/>
              </p:cNvSpPr>
              <p:nvPr/>
            </p:nvSpPr>
            <p:spPr bwMode="auto">
              <a:xfrm>
                <a:off x="3411" y="3609"/>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6" name="Freeform 792"/>
              <p:cNvSpPr>
                <a:spLocks/>
              </p:cNvSpPr>
              <p:nvPr/>
            </p:nvSpPr>
            <p:spPr bwMode="auto">
              <a:xfrm>
                <a:off x="3429" y="361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7" name="Freeform 793"/>
              <p:cNvSpPr>
                <a:spLocks/>
              </p:cNvSpPr>
              <p:nvPr/>
            </p:nvSpPr>
            <p:spPr bwMode="auto">
              <a:xfrm>
                <a:off x="3448" y="3619"/>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8" name="Freeform 794"/>
              <p:cNvSpPr>
                <a:spLocks/>
              </p:cNvSpPr>
              <p:nvPr/>
            </p:nvSpPr>
            <p:spPr bwMode="auto">
              <a:xfrm>
                <a:off x="3466" y="3619"/>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9" name="Freeform 795"/>
              <p:cNvSpPr>
                <a:spLocks/>
              </p:cNvSpPr>
              <p:nvPr/>
            </p:nvSpPr>
            <p:spPr bwMode="auto">
              <a:xfrm>
                <a:off x="3484" y="3628"/>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0" name="Freeform 796"/>
              <p:cNvSpPr>
                <a:spLocks/>
              </p:cNvSpPr>
              <p:nvPr/>
            </p:nvSpPr>
            <p:spPr bwMode="auto">
              <a:xfrm>
                <a:off x="3512" y="362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1" name="Freeform 797"/>
              <p:cNvSpPr>
                <a:spLocks/>
              </p:cNvSpPr>
              <p:nvPr/>
            </p:nvSpPr>
            <p:spPr bwMode="auto">
              <a:xfrm>
                <a:off x="3530" y="3628"/>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2" name="Freeform 798"/>
              <p:cNvSpPr>
                <a:spLocks/>
              </p:cNvSpPr>
              <p:nvPr/>
            </p:nvSpPr>
            <p:spPr bwMode="auto">
              <a:xfrm>
                <a:off x="3549" y="3628"/>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3" name="Oval 799"/>
              <p:cNvSpPr>
                <a:spLocks noChangeArrowheads="1"/>
              </p:cNvSpPr>
              <p:nvPr/>
            </p:nvSpPr>
            <p:spPr bwMode="auto">
              <a:xfrm>
                <a:off x="3567" y="363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4" name="Freeform 800"/>
              <p:cNvSpPr>
                <a:spLocks/>
              </p:cNvSpPr>
              <p:nvPr/>
            </p:nvSpPr>
            <p:spPr bwMode="auto">
              <a:xfrm>
                <a:off x="3586" y="363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5" name="Freeform 801"/>
              <p:cNvSpPr>
                <a:spLocks/>
              </p:cNvSpPr>
              <p:nvPr/>
            </p:nvSpPr>
            <p:spPr bwMode="auto">
              <a:xfrm>
                <a:off x="3604" y="3637"/>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6" name="Freeform 802"/>
              <p:cNvSpPr>
                <a:spLocks/>
              </p:cNvSpPr>
              <p:nvPr/>
            </p:nvSpPr>
            <p:spPr bwMode="auto">
              <a:xfrm>
                <a:off x="3622" y="3646"/>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7" name="Freeform 803"/>
              <p:cNvSpPr>
                <a:spLocks/>
              </p:cNvSpPr>
              <p:nvPr/>
            </p:nvSpPr>
            <p:spPr bwMode="auto">
              <a:xfrm>
                <a:off x="3641" y="3646"/>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8" name="Freeform 804"/>
              <p:cNvSpPr>
                <a:spLocks/>
              </p:cNvSpPr>
              <p:nvPr/>
            </p:nvSpPr>
            <p:spPr bwMode="auto">
              <a:xfrm>
                <a:off x="3659" y="364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9" name="Freeform 805"/>
              <p:cNvSpPr>
                <a:spLocks/>
              </p:cNvSpPr>
              <p:nvPr/>
            </p:nvSpPr>
            <p:spPr bwMode="auto">
              <a:xfrm>
                <a:off x="3678" y="3646"/>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0" name="Freeform 806"/>
              <p:cNvSpPr>
                <a:spLocks/>
              </p:cNvSpPr>
              <p:nvPr/>
            </p:nvSpPr>
            <p:spPr bwMode="auto">
              <a:xfrm>
                <a:off x="3696" y="3655"/>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1" name="Freeform 807"/>
              <p:cNvSpPr>
                <a:spLocks/>
              </p:cNvSpPr>
              <p:nvPr/>
            </p:nvSpPr>
            <p:spPr bwMode="auto">
              <a:xfrm>
                <a:off x="3714" y="3655"/>
                <a:ext cx="19"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Group 1009"/>
            <p:cNvGrpSpPr>
              <a:grpSpLocks/>
            </p:cNvGrpSpPr>
            <p:nvPr/>
          </p:nvGrpSpPr>
          <p:grpSpPr bwMode="auto">
            <a:xfrm>
              <a:off x="3125" y="3655"/>
              <a:ext cx="2458" cy="332"/>
              <a:chOff x="3125" y="3655"/>
              <a:chExt cx="2458" cy="332"/>
            </a:xfrm>
          </p:grpSpPr>
          <p:sp>
            <p:nvSpPr>
              <p:cNvPr id="2262" name="Oval 809"/>
              <p:cNvSpPr>
                <a:spLocks noChangeArrowheads="1"/>
              </p:cNvSpPr>
              <p:nvPr/>
            </p:nvSpPr>
            <p:spPr bwMode="auto">
              <a:xfrm>
                <a:off x="3733" y="3655"/>
                <a:ext cx="18"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3" name="Freeform 810"/>
              <p:cNvSpPr>
                <a:spLocks/>
              </p:cNvSpPr>
              <p:nvPr/>
            </p:nvSpPr>
            <p:spPr bwMode="auto">
              <a:xfrm>
                <a:off x="3751" y="3665"/>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4" name="Freeform 811"/>
              <p:cNvSpPr>
                <a:spLocks/>
              </p:cNvSpPr>
              <p:nvPr/>
            </p:nvSpPr>
            <p:spPr bwMode="auto">
              <a:xfrm>
                <a:off x="3779" y="366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5" name="Freeform 812"/>
              <p:cNvSpPr>
                <a:spLocks/>
              </p:cNvSpPr>
              <p:nvPr/>
            </p:nvSpPr>
            <p:spPr bwMode="auto">
              <a:xfrm>
                <a:off x="3797" y="366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6" name="Freeform 813"/>
              <p:cNvSpPr>
                <a:spLocks/>
              </p:cNvSpPr>
              <p:nvPr/>
            </p:nvSpPr>
            <p:spPr bwMode="auto">
              <a:xfrm>
                <a:off x="3816" y="3674"/>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7" name="Freeform 814"/>
              <p:cNvSpPr>
                <a:spLocks/>
              </p:cNvSpPr>
              <p:nvPr/>
            </p:nvSpPr>
            <p:spPr bwMode="auto">
              <a:xfrm>
                <a:off x="3834" y="3674"/>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8" name="Freeform 815"/>
              <p:cNvSpPr>
                <a:spLocks/>
              </p:cNvSpPr>
              <p:nvPr/>
            </p:nvSpPr>
            <p:spPr bwMode="auto">
              <a:xfrm>
                <a:off x="3853" y="3674"/>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9" name="Freeform 816"/>
              <p:cNvSpPr>
                <a:spLocks/>
              </p:cNvSpPr>
              <p:nvPr/>
            </p:nvSpPr>
            <p:spPr bwMode="auto">
              <a:xfrm>
                <a:off x="3871" y="3674"/>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0" name="Oval 817"/>
              <p:cNvSpPr>
                <a:spLocks noChangeArrowheads="1"/>
              </p:cNvSpPr>
              <p:nvPr/>
            </p:nvSpPr>
            <p:spPr bwMode="auto">
              <a:xfrm>
                <a:off x="3889" y="3683"/>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1" name="Oval 818"/>
              <p:cNvSpPr>
                <a:spLocks noChangeArrowheads="1"/>
              </p:cNvSpPr>
              <p:nvPr/>
            </p:nvSpPr>
            <p:spPr bwMode="auto">
              <a:xfrm>
                <a:off x="3908" y="368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2" name="Freeform 819"/>
              <p:cNvSpPr>
                <a:spLocks/>
              </p:cNvSpPr>
              <p:nvPr/>
            </p:nvSpPr>
            <p:spPr bwMode="auto">
              <a:xfrm>
                <a:off x="3926" y="368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3" name="Freeform 820"/>
              <p:cNvSpPr>
                <a:spLocks/>
              </p:cNvSpPr>
              <p:nvPr/>
            </p:nvSpPr>
            <p:spPr bwMode="auto">
              <a:xfrm>
                <a:off x="3945" y="3692"/>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4" name="Freeform 821"/>
              <p:cNvSpPr>
                <a:spLocks/>
              </p:cNvSpPr>
              <p:nvPr/>
            </p:nvSpPr>
            <p:spPr bwMode="auto">
              <a:xfrm>
                <a:off x="3963" y="3692"/>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5" name="Freeform 822"/>
              <p:cNvSpPr>
                <a:spLocks/>
              </p:cNvSpPr>
              <p:nvPr/>
            </p:nvSpPr>
            <p:spPr bwMode="auto">
              <a:xfrm>
                <a:off x="3981" y="3692"/>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6" name="Oval 823"/>
              <p:cNvSpPr>
                <a:spLocks noChangeArrowheads="1"/>
              </p:cNvSpPr>
              <p:nvPr/>
            </p:nvSpPr>
            <p:spPr bwMode="auto">
              <a:xfrm>
                <a:off x="4000" y="3692"/>
                <a:ext cx="18"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7" name="Freeform 824"/>
              <p:cNvSpPr>
                <a:spLocks/>
              </p:cNvSpPr>
              <p:nvPr/>
            </p:nvSpPr>
            <p:spPr bwMode="auto">
              <a:xfrm>
                <a:off x="4018" y="3701"/>
                <a:ext cx="19" cy="10"/>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8" name="Freeform 825"/>
              <p:cNvSpPr>
                <a:spLocks/>
              </p:cNvSpPr>
              <p:nvPr/>
            </p:nvSpPr>
            <p:spPr bwMode="auto">
              <a:xfrm>
                <a:off x="4046" y="3701"/>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9" name="Freeform 826"/>
              <p:cNvSpPr>
                <a:spLocks/>
              </p:cNvSpPr>
              <p:nvPr/>
            </p:nvSpPr>
            <p:spPr bwMode="auto">
              <a:xfrm>
                <a:off x="4064" y="3701"/>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0" name="Freeform 827"/>
              <p:cNvSpPr>
                <a:spLocks/>
              </p:cNvSpPr>
              <p:nvPr/>
            </p:nvSpPr>
            <p:spPr bwMode="auto">
              <a:xfrm>
                <a:off x="4083" y="371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1" name="Freeform 828"/>
              <p:cNvSpPr>
                <a:spLocks/>
              </p:cNvSpPr>
              <p:nvPr/>
            </p:nvSpPr>
            <p:spPr bwMode="auto">
              <a:xfrm>
                <a:off x="4101" y="3711"/>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2" name="Freeform 829"/>
              <p:cNvSpPr>
                <a:spLocks/>
              </p:cNvSpPr>
              <p:nvPr/>
            </p:nvSpPr>
            <p:spPr bwMode="auto">
              <a:xfrm>
                <a:off x="4119" y="3711"/>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3" name="Freeform 830"/>
              <p:cNvSpPr>
                <a:spLocks/>
              </p:cNvSpPr>
              <p:nvPr/>
            </p:nvSpPr>
            <p:spPr bwMode="auto">
              <a:xfrm>
                <a:off x="4138" y="3711"/>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4" name="Oval 831"/>
              <p:cNvSpPr>
                <a:spLocks noChangeArrowheads="1"/>
              </p:cNvSpPr>
              <p:nvPr/>
            </p:nvSpPr>
            <p:spPr bwMode="auto">
              <a:xfrm>
                <a:off x="4156" y="372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5" name="Oval 832"/>
              <p:cNvSpPr>
                <a:spLocks noChangeArrowheads="1"/>
              </p:cNvSpPr>
              <p:nvPr/>
            </p:nvSpPr>
            <p:spPr bwMode="auto">
              <a:xfrm>
                <a:off x="4175" y="372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6" name="Freeform 833"/>
              <p:cNvSpPr>
                <a:spLocks/>
              </p:cNvSpPr>
              <p:nvPr/>
            </p:nvSpPr>
            <p:spPr bwMode="auto">
              <a:xfrm>
                <a:off x="4193" y="3720"/>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7" name="Freeform 834"/>
              <p:cNvSpPr>
                <a:spLocks/>
              </p:cNvSpPr>
              <p:nvPr/>
            </p:nvSpPr>
            <p:spPr bwMode="auto">
              <a:xfrm>
                <a:off x="4211" y="3729"/>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8" name="Freeform 835"/>
              <p:cNvSpPr>
                <a:spLocks/>
              </p:cNvSpPr>
              <p:nvPr/>
            </p:nvSpPr>
            <p:spPr bwMode="auto">
              <a:xfrm>
                <a:off x="4230" y="3729"/>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9" name="Freeform 836"/>
              <p:cNvSpPr>
                <a:spLocks/>
              </p:cNvSpPr>
              <p:nvPr/>
            </p:nvSpPr>
            <p:spPr bwMode="auto">
              <a:xfrm>
                <a:off x="4248" y="3729"/>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0" name="Freeform 837"/>
              <p:cNvSpPr>
                <a:spLocks/>
              </p:cNvSpPr>
              <p:nvPr/>
            </p:nvSpPr>
            <p:spPr bwMode="auto">
              <a:xfrm>
                <a:off x="4267" y="3729"/>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1" name="Freeform 838"/>
              <p:cNvSpPr>
                <a:spLocks/>
              </p:cNvSpPr>
              <p:nvPr/>
            </p:nvSpPr>
            <p:spPr bwMode="auto">
              <a:xfrm>
                <a:off x="4285" y="3738"/>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2" name="Freeform 839"/>
              <p:cNvSpPr>
                <a:spLocks/>
              </p:cNvSpPr>
              <p:nvPr/>
            </p:nvSpPr>
            <p:spPr bwMode="auto">
              <a:xfrm>
                <a:off x="4313" y="373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3" name="Freeform 840"/>
              <p:cNvSpPr>
                <a:spLocks/>
              </p:cNvSpPr>
              <p:nvPr/>
            </p:nvSpPr>
            <p:spPr bwMode="auto">
              <a:xfrm>
                <a:off x="4331" y="3738"/>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4" name="Freeform 841"/>
              <p:cNvSpPr>
                <a:spLocks/>
              </p:cNvSpPr>
              <p:nvPr/>
            </p:nvSpPr>
            <p:spPr bwMode="auto">
              <a:xfrm>
                <a:off x="4350" y="3747"/>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5" name="Freeform 842"/>
              <p:cNvSpPr>
                <a:spLocks/>
              </p:cNvSpPr>
              <p:nvPr/>
            </p:nvSpPr>
            <p:spPr bwMode="auto">
              <a:xfrm>
                <a:off x="4368" y="3747"/>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6" name="Freeform 843"/>
              <p:cNvSpPr>
                <a:spLocks/>
              </p:cNvSpPr>
              <p:nvPr/>
            </p:nvSpPr>
            <p:spPr bwMode="auto">
              <a:xfrm>
                <a:off x="4386" y="3747"/>
                <a:ext cx="10"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7" name="Freeform 844"/>
              <p:cNvSpPr>
                <a:spLocks/>
              </p:cNvSpPr>
              <p:nvPr/>
            </p:nvSpPr>
            <p:spPr bwMode="auto">
              <a:xfrm>
                <a:off x="4405" y="3747"/>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8" name="Oval 845"/>
              <p:cNvSpPr>
                <a:spLocks noChangeArrowheads="1"/>
              </p:cNvSpPr>
              <p:nvPr/>
            </p:nvSpPr>
            <p:spPr bwMode="auto">
              <a:xfrm>
                <a:off x="4423" y="375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9" name="Oval 846"/>
              <p:cNvSpPr>
                <a:spLocks noChangeArrowheads="1"/>
              </p:cNvSpPr>
              <p:nvPr/>
            </p:nvSpPr>
            <p:spPr bwMode="auto">
              <a:xfrm>
                <a:off x="4442" y="375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0" name="Freeform 847"/>
              <p:cNvSpPr>
                <a:spLocks/>
              </p:cNvSpPr>
              <p:nvPr/>
            </p:nvSpPr>
            <p:spPr bwMode="auto">
              <a:xfrm>
                <a:off x="4460" y="3757"/>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1" name="Freeform 848"/>
              <p:cNvSpPr>
                <a:spLocks/>
              </p:cNvSpPr>
              <p:nvPr/>
            </p:nvSpPr>
            <p:spPr bwMode="auto">
              <a:xfrm>
                <a:off x="4478" y="3766"/>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2" name="Freeform 849"/>
              <p:cNvSpPr>
                <a:spLocks/>
              </p:cNvSpPr>
              <p:nvPr/>
            </p:nvSpPr>
            <p:spPr bwMode="auto">
              <a:xfrm>
                <a:off x="4497" y="3766"/>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3" name="Freeform 850"/>
              <p:cNvSpPr>
                <a:spLocks/>
              </p:cNvSpPr>
              <p:nvPr/>
            </p:nvSpPr>
            <p:spPr bwMode="auto">
              <a:xfrm>
                <a:off x="4515" y="3766"/>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4" name="Freeform 851"/>
              <p:cNvSpPr>
                <a:spLocks/>
              </p:cNvSpPr>
              <p:nvPr/>
            </p:nvSpPr>
            <p:spPr bwMode="auto">
              <a:xfrm>
                <a:off x="4534" y="3766"/>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5" name="Freeform 852"/>
              <p:cNvSpPr>
                <a:spLocks/>
              </p:cNvSpPr>
              <p:nvPr/>
            </p:nvSpPr>
            <p:spPr bwMode="auto">
              <a:xfrm>
                <a:off x="4552" y="3775"/>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6" name="Freeform 853"/>
              <p:cNvSpPr>
                <a:spLocks/>
              </p:cNvSpPr>
              <p:nvPr/>
            </p:nvSpPr>
            <p:spPr bwMode="auto">
              <a:xfrm>
                <a:off x="4580" y="377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7" name="Freeform 854"/>
              <p:cNvSpPr>
                <a:spLocks/>
              </p:cNvSpPr>
              <p:nvPr/>
            </p:nvSpPr>
            <p:spPr bwMode="auto">
              <a:xfrm>
                <a:off x="4598" y="3775"/>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8" name="Freeform 855"/>
              <p:cNvSpPr>
                <a:spLocks/>
              </p:cNvSpPr>
              <p:nvPr/>
            </p:nvSpPr>
            <p:spPr bwMode="auto">
              <a:xfrm>
                <a:off x="4616" y="3784"/>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9" name="Freeform 856"/>
              <p:cNvSpPr>
                <a:spLocks/>
              </p:cNvSpPr>
              <p:nvPr/>
            </p:nvSpPr>
            <p:spPr bwMode="auto">
              <a:xfrm>
                <a:off x="4635" y="3784"/>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0" name="Freeform 857"/>
              <p:cNvSpPr>
                <a:spLocks/>
              </p:cNvSpPr>
              <p:nvPr/>
            </p:nvSpPr>
            <p:spPr bwMode="auto">
              <a:xfrm>
                <a:off x="4653" y="3784"/>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1" name="Freeform 858"/>
              <p:cNvSpPr>
                <a:spLocks/>
              </p:cNvSpPr>
              <p:nvPr/>
            </p:nvSpPr>
            <p:spPr bwMode="auto">
              <a:xfrm>
                <a:off x="4672" y="3784"/>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2" name="Oval 859"/>
              <p:cNvSpPr>
                <a:spLocks noChangeArrowheads="1"/>
              </p:cNvSpPr>
              <p:nvPr/>
            </p:nvSpPr>
            <p:spPr bwMode="auto">
              <a:xfrm>
                <a:off x="4690" y="379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3" name="Oval 860"/>
              <p:cNvSpPr>
                <a:spLocks noChangeArrowheads="1"/>
              </p:cNvSpPr>
              <p:nvPr/>
            </p:nvSpPr>
            <p:spPr bwMode="auto">
              <a:xfrm>
                <a:off x="4708" y="3793"/>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4" name="Freeform 861"/>
              <p:cNvSpPr>
                <a:spLocks/>
              </p:cNvSpPr>
              <p:nvPr/>
            </p:nvSpPr>
            <p:spPr bwMode="auto">
              <a:xfrm>
                <a:off x="4727" y="3793"/>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5" name="Freeform 862"/>
              <p:cNvSpPr>
                <a:spLocks/>
              </p:cNvSpPr>
              <p:nvPr/>
            </p:nvSpPr>
            <p:spPr bwMode="auto">
              <a:xfrm>
                <a:off x="4745" y="3803"/>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6" name="Freeform 863"/>
              <p:cNvSpPr>
                <a:spLocks/>
              </p:cNvSpPr>
              <p:nvPr/>
            </p:nvSpPr>
            <p:spPr bwMode="auto">
              <a:xfrm>
                <a:off x="4764" y="3803"/>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7" name="Freeform 864"/>
              <p:cNvSpPr>
                <a:spLocks/>
              </p:cNvSpPr>
              <p:nvPr/>
            </p:nvSpPr>
            <p:spPr bwMode="auto">
              <a:xfrm>
                <a:off x="4782" y="3803"/>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8" name="Freeform 865"/>
              <p:cNvSpPr>
                <a:spLocks/>
              </p:cNvSpPr>
              <p:nvPr/>
            </p:nvSpPr>
            <p:spPr bwMode="auto">
              <a:xfrm>
                <a:off x="4801" y="3803"/>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0" y="1"/>
                    </a:cubicBezTo>
                    <a:cubicBezTo>
                      <a:pt x="0" y="1"/>
                      <a:pt x="1" y="2"/>
                      <a:pt x="1" y="2"/>
                    </a:cubicBezTo>
                    <a:cubicBezTo>
                      <a:pt x="1" y="2"/>
                      <a:pt x="2"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9" name="Freeform 866"/>
              <p:cNvSpPr>
                <a:spLocks/>
              </p:cNvSpPr>
              <p:nvPr/>
            </p:nvSpPr>
            <p:spPr bwMode="auto">
              <a:xfrm>
                <a:off x="4828" y="381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0" name="Freeform 867"/>
              <p:cNvSpPr>
                <a:spLocks/>
              </p:cNvSpPr>
              <p:nvPr/>
            </p:nvSpPr>
            <p:spPr bwMode="auto">
              <a:xfrm>
                <a:off x="4847" y="3812"/>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1" name="Freeform 868"/>
              <p:cNvSpPr>
                <a:spLocks/>
              </p:cNvSpPr>
              <p:nvPr/>
            </p:nvSpPr>
            <p:spPr bwMode="auto">
              <a:xfrm>
                <a:off x="4865" y="3812"/>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2" name="Freeform 869"/>
              <p:cNvSpPr>
                <a:spLocks/>
              </p:cNvSpPr>
              <p:nvPr/>
            </p:nvSpPr>
            <p:spPr bwMode="auto">
              <a:xfrm>
                <a:off x="4883" y="3821"/>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3" name="Freeform 870"/>
              <p:cNvSpPr>
                <a:spLocks/>
              </p:cNvSpPr>
              <p:nvPr/>
            </p:nvSpPr>
            <p:spPr bwMode="auto">
              <a:xfrm>
                <a:off x="4902" y="3821"/>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4" name="Freeform 871"/>
              <p:cNvSpPr>
                <a:spLocks/>
              </p:cNvSpPr>
              <p:nvPr/>
            </p:nvSpPr>
            <p:spPr bwMode="auto">
              <a:xfrm>
                <a:off x="4920" y="3821"/>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5" name="Freeform 872"/>
              <p:cNvSpPr>
                <a:spLocks/>
              </p:cNvSpPr>
              <p:nvPr/>
            </p:nvSpPr>
            <p:spPr bwMode="auto">
              <a:xfrm>
                <a:off x="4939" y="3821"/>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6" name="Oval 873"/>
              <p:cNvSpPr>
                <a:spLocks noChangeArrowheads="1"/>
              </p:cNvSpPr>
              <p:nvPr/>
            </p:nvSpPr>
            <p:spPr bwMode="auto">
              <a:xfrm>
                <a:off x="4957" y="3830"/>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7" name="Oval 874"/>
              <p:cNvSpPr>
                <a:spLocks noChangeArrowheads="1"/>
              </p:cNvSpPr>
              <p:nvPr/>
            </p:nvSpPr>
            <p:spPr bwMode="auto">
              <a:xfrm>
                <a:off x="4975" y="3830"/>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8" name="Freeform 875"/>
              <p:cNvSpPr>
                <a:spLocks/>
              </p:cNvSpPr>
              <p:nvPr/>
            </p:nvSpPr>
            <p:spPr bwMode="auto">
              <a:xfrm>
                <a:off x="4994" y="3830"/>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9" name="Freeform 876"/>
              <p:cNvSpPr>
                <a:spLocks/>
              </p:cNvSpPr>
              <p:nvPr/>
            </p:nvSpPr>
            <p:spPr bwMode="auto">
              <a:xfrm>
                <a:off x="5012" y="384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0" name="Freeform 877"/>
              <p:cNvSpPr>
                <a:spLocks/>
              </p:cNvSpPr>
              <p:nvPr/>
            </p:nvSpPr>
            <p:spPr bwMode="auto">
              <a:xfrm>
                <a:off x="5031" y="3840"/>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1" name="Freeform 878"/>
              <p:cNvSpPr>
                <a:spLocks/>
              </p:cNvSpPr>
              <p:nvPr/>
            </p:nvSpPr>
            <p:spPr bwMode="auto">
              <a:xfrm>
                <a:off x="5049" y="3840"/>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2" name="Freeform 879"/>
              <p:cNvSpPr>
                <a:spLocks/>
              </p:cNvSpPr>
              <p:nvPr/>
            </p:nvSpPr>
            <p:spPr bwMode="auto">
              <a:xfrm>
                <a:off x="5067" y="3840"/>
                <a:ext cx="19"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0" y="1"/>
                    </a:cubicBezTo>
                    <a:cubicBezTo>
                      <a:pt x="0" y="1"/>
                      <a:pt x="1" y="2"/>
                      <a:pt x="1" y="2"/>
                    </a:cubicBezTo>
                    <a:cubicBezTo>
                      <a:pt x="1" y="2"/>
                      <a:pt x="2"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3" name="Freeform 880"/>
              <p:cNvSpPr>
                <a:spLocks/>
              </p:cNvSpPr>
              <p:nvPr/>
            </p:nvSpPr>
            <p:spPr bwMode="auto">
              <a:xfrm>
                <a:off x="5095" y="384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4" name="Freeform 881"/>
              <p:cNvSpPr>
                <a:spLocks/>
              </p:cNvSpPr>
              <p:nvPr/>
            </p:nvSpPr>
            <p:spPr bwMode="auto">
              <a:xfrm>
                <a:off x="5113" y="3849"/>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5" name="Oval 882"/>
              <p:cNvSpPr>
                <a:spLocks noChangeArrowheads="1"/>
              </p:cNvSpPr>
              <p:nvPr/>
            </p:nvSpPr>
            <p:spPr bwMode="auto">
              <a:xfrm>
                <a:off x="5132" y="3849"/>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6" name="Oval 883"/>
              <p:cNvSpPr>
                <a:spLocks noChangeArrowheads="1"/>
              </p:cNvSpPr>
              <p:nvPr/>
            </p:nvSpPr>
            <p:spPr bwMode="auto">
              <a:xfrm>
                <a:off x="5150" y="3858"/>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7" name="Freeform 884"/>
              <p:cNvSpPr>
                <a:spLocks/>
              </p:cNvSpPr>
              <p:nvPr/>
            </p:nvSpPr>
            <p:spPr bwMode="auto">
              <a:xfrm>
                <a:off x="5169" y="3858"/>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8" name="Freeform 885"/>
              <p:cNvSpPr>
                <a:spLocks/>
              </p:cNvSpPr>
              <p:nvPr/>
            </p:nvSpPr>
            <p:spPr bwMode="auto">
              <a:xfrm>
                <a:off x="5187" y="3858"/>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9" name="Freeform 886"/>
              <p:cNvSpPr>
                <a:spLocks/>
              </p:cNvSpPr>
              <p:nvPr/>
            </p:nvSpPr>
            <p:spPr bwMode="auto">
              <a:xfrm>
                <a:off x="5206" y="386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0" name="Freeform 887"/>
              <p:cNvSpPr>
                <a:spLocks/>
              </p:cNvSpPr>
              <p:nvPr/>
            </p:nvSpPr>
            <p:spPr bwMode="auto">
              <a:xfrm>
                <a:off x="5224" y="3867"/>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1" name="Oval 888"/>
              <p:cNvSpPr>
                <a:spLocks noChangeArrowheads="1"/>
              </p:cNvSpPr>
              <p:nvPr/>
            </p:nvSpPr>
            <p:spPr bwMode="auto">
              <a:xfrm>
                <a:off x="5242" y="3867"/>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2" name="Freeform 889"/>
              <p:cNvSpPr>
                <a:spLocks/>
              </p:cNvSpPr>
              <p:nvPr/>
            </p:nvSpPr>
            <p:spPr bwMode="auto">
              <a:xfrm>
                <a:off x="5261" y="3867"/>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3" name="Freeform 890"/>
              <p:cNvSpPr>
                <a:spLocks/>
              </p:cNvSpPr>
              <p:nvPr/>
            </p:nvSpPr>
            <p:spPr bwMode="auto">
              <a:xfrm>
                <a:off x="5279" y="3876"/>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4" name="Freeform 891"/>
              <p:cNvSpPr>
                <a:spLocks/>
              </p:cNvSpPr>
              <p:nvPr/>
            </p:nvSpPr>
            <p:spPr bwMode="auto">
              <a:xfrm>
                <a:off x="5298" y="3876"/>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5" name="Freeform 892"/>
              <p:cNvSpPr>
                <a:spLocks/>
              </p:cNvSpPr>
              <p:nvPr/>
            </p:nvSpPr>
            <p:spPr bwMode="auto">
              <a:xfrm>
                <a:off x="5316" y="3876"/>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6" name="Freeform 893"/>
              <p:cNvSpPr>
                <a:spLocks/>
              </p:cNvSpPr>
              <p:nvPr/>
            </p:nvSpPr>
            <p:spPr bwMode="auto">
              <a:xfrm>
                <a:off x="5334" y="3886"/>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7" name="Freeform 894"/>
              <p:cNvSpPr>
                <a:spLocks/>
              </p:cNvSpPr>
              <p:nvPr/>
            </p:nvSpPr>
            <p:spPr bwMode="auto">
              <a:xfrm>
                <a:off x="5362" y="3886"/>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8" name="Freeform 895"/>
              <p:cNvSpPr>
                <a:spLocks/>
              </p:cNvSpPr>
              <p:nvPr/>
            </p:nvSpPr>
            <p:spPr bwMode="auto">
              <a:xfrm>
                <a:off x="5380" y="3886"/>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9" name="Oval 896"/>
              <p:cNvSpPr>
                <a:spLocks noChangeArrowheads="1"/>
              </p:cNvSpPr>
              <p:nvPr/>
            </p:nvSpPr>
            <p:spPr bwMode="auto">
              <a:xfrm>
                <a:off x="5399" y="3886"/>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0" name="Oval 897"/>
              <p:cNvSpPr>
                <a:spLocks noChangeArrowheads="1"/>
              </p:cNvSpPr>
              <p:nvPr/>
            </p:nvSpPr>
            <p:spPr bwMode="auto">
              <a:xfrm>
                <a:off x="5417" y="389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1" name="Freeform 898"/>
              <p:cNvSpPr>
                <a:spLocks/>
              </p:cNvSpPr>
              <p:nvPr/>
            </p:nvSpPr>
            <p:spPr bwMode="auto">
              <a:xfrm>
                <a:off x="5436" y="389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2" name="Freeform 899"/>
              <p:cNvSpPr>
                <a:spLocks/>
              </p:cNvSpPr>
              <p:nvPr/>
            </p:nvSpPr>
            <p:spPr bwMode="auto">
              <a:xfrm>
                <a:off x="5454" y="3895"/>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3" name="Freeform 900"/>
              <p:cNvSpPr>
                <a:spLocks/>
              </p:cNvSpPr>
              <p:nvPr/>
            </p:nvSpPr>
            <p:spPr bwMode="auto">
              <a:xfrm>
                <a:off x="5472" y="3904"/>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4" name="Freeform 901"/>
              <p:cNvSpPr>
                <a:spLocks/>
              </p:cNvSpPr>
              <p:nvPr/>
            </p:nvSpPr>
            <p:spPr bwMode="auto">
              <a:xfrm>
                <a:off x="5491" y="390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5" name="Oval 902"/>
              <p:cNvSpPr>
                <a:spLocks noChangeArrowheads="1"/>
              </p:cNvSpPr>
              <p:nvPr/>
            </p:nvSpPr>
            <p:spPr bwMode="auto">
              <a:xfrm>
                <a:off x="5509" y="390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6" name="Freeform 903"/>
              <p:cNvSpPr>
                <a:spLocks/>
              </p:cNvSpPr>
              <p:nvPr/>
            </p:nvSpPr>
            <p:spPr bwMode="auto">
              <a:xfrm>
                <a:off x="5528" y="3904"/>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7" name="Freeform 904"/>
              <p:cNvSpPr>
                <a:spLocks/>
              </p:cNvSpPr>
              <p:nvPr/>
            </p:nvSpPr>
            <p:spPr bwMode="auto">
              <a:xfrm>
                <a:off x="5546" y="391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8" name="Freeform 905"/>
              <p:cNvSpPr>
                <a:spLocks/>
              </p:cNvSpPr>
              <p:nvPr/>
            </p:nvSpPr>
            <p:spPr bwMode="auto">
              <a:xfrm>
                <a:off x="5564" y="3913"/>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9" name="Freeform 906"/>
              <p:cNvSpPr>
                <a:spLocks/>
              </p:cNvSpPr>
              <p:nvPr/>
            </p:nvSpPr>
            <p:spPr bwMode="auto">
              <a:xfrm>
                <a:off x="3125" y="3701"/>
                <a:ext cx="10"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0" name="Freeform 907"/>
              <p:cNvSpPr>
                <a:spLocks/>
              </p:cNvSpPr>
              <p:nvPr/>
            </p:nvSpPr>
            <p:spPr bwMode="auto">
              <a:xfrm>
                <a:off x="3144" y="3711"/>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1" name="Freeform 908"/>
              <p:cNvSpPr>
                <a:spLocks/>
              </p:cNvSpPr>
              <p:nvPr/>
            </p:nvSpPr>
            <p:spPr bwMode="auto">
              <a:xfrm>
                <a:off x="3162" y="3711"/>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2" name="Freeform 909"/>
              <p:cNvSpPr>
                <a:spLocks/>
              </p:cNvSpPr>
              <p:nvPr/>
            </p:nvSpPr>
            <p:spPr bwMode="auto">
              <a:xfrm>
                <a:off x="3181" y="3711"/>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3" name="Freeform 910"/>
              <p:cNvSpPr>
                <a:spLocks/>
              </p:cNvSpPr>
              <p:nvPr/>
            </p:nvSpPr>
            <p:spPr bwMode="auto">
              <a:xfrm>
                <a:off x="3208" y="3711"/>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4" name="Oval 911"/>
              <p:cNvSpPr>
                <a:spLocks noChangeArrowheads="1"/>
              </p:cNvSpPr>
              <p:nvPr/>
            </p:nvSpPr>
            <p:spPr bwMode="auto">
              <a:xfrm>
                <a:off x="3227" y="372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5" name="Oval 912"/>
              <p:cNvSpPr>
                <a:spLocks noChangeArrowheads="1"/>
              </p:cNvSpPr>
              <p:nvPr/>
            </p:nvSpPr>
            <p:spPr bwMode="auto">
              <a:xfrm>
                <a:off x="3245" y="372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6" name="Freeform 913"/>
              <p:cNvSpPr>
                <a:spLocks/>
              </p:cNvSpPr>
              <p:nvPr/>
            </p:nvSpPr>
            <p:spPr bwMode="auto">
              <a:xfrm>
                <a:off x="3263" y="3720"/>
                <a:ext cx="10"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7" name="Freeform 914"/>
              <p:cNvSpPr>
                <a:spLocks/>
              </p:cNvSpPr>
              <p:nvPr/>
            </p:nvSpPr>
            <p:spPr bwMode="auto">
              <a:xfrm>
                <a:off x="3282" y="372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8" name="Freeform 915"/>
              <p:cNvSpPr>
                <a:spLocks/>
              </p:cNvSpPr>
              <p:nvPr/>
            </p:nvSpPr>
            <p:spPr bwMode="auto">
              <a:xfrm>
                <a:off x="3300" y="3729"/>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9" name="Freeform 916"/>
              <p:cNvSpPr>
                <a:spLocks/>
              </p:cNvSpPr>
              <p:nvPr/>
            </p:nvSpPr>
            <p:spPr bwMode="auto">
              <a:xfrm>
                <a:off x="3319" y="372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0" name="Freeform 917"/>
              <p:cNvSpPr>
                <a:spLocks/>
              </p:cNvSpPr>
              <p:nvPr/>
            </p:nvSpPr>
            <p:spPr bwMode="auto">
              <a:xfrm>
                <a:off x="3337" y="3729"/>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1" name="Oval 918"/>
              <p:cNvSpPr>
                <a:spLocks noChangeArrowheads="1"/>
              </p:cNvSpPr>
              <p:nvPr/>
            </p:nvSpPr>
            <p:spPr bwMode="auto">
              <a:xfrm>
                <a:off x="3355" y="3738"/>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2" name="Freeform 919"/>
              <p:cNvSpPr>
                <a:spLocks/>
              </p:cNvSpPr>
              <p:nvPr/>
            </p:nvSpPr>
            <p:spPr bwMode="auto">
              <a:xfrm>
                <a:off x="3374" y="373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3" name="Freeform 920"/>
              <p:cNvSpPr>
                <a:spLocks/>
              </p:cNvSpPr>
              <p:nvPr/>
            </p:nvSpPr>
            <p:spPr bwMode="auto">
              <a:xfrm>
                <a:off x="3392" y="3738"/>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4" name="Freeform 921"/>
              <p:cNvSpPr>
                <a:spLocks/>
              </p:cNvSpPr>
              <p:nvPr/>
            </p:nvSpPr>
            <p:spPr bwMode="auto">
              <a:xfrm>
                <a:off x="3411" y="3747"/>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5" name="Freeform 922"/>
              <p:cNvSpPr>
                <a:spLocks/>
              </p:cNvSpPr>
              <p:nvPr/>
            </p:nvSpPr>
            <p:spPr bwMode="auto">
              <a:xfrm>
                <a:off x="3429" y="3747"/>
                <a:ext cx="19"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6" name="Freeform 923"/>
              <p:cNvSpPr>
                <a:spLocks/>
              </p:cNvSpPr>
              <p:nvPr/>
            </p:nvSpPr>
            <p:spPr bwMode="auto">
              <a:xfrm>
                <a:off x="3448" y="3747"/>
                <a:ext cx="18" cy="10"/>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7" name="Freeform 924"/>
              <p:cNvSpPr>
                <a:spLocks/>
              </p:cNvSpPr>
              <p:nvPr/>
            </p:nvSpPr>
            <p:spPr bwMode="auto">
              <a:xfrm>
                <a:off x="3475" y="3747"/>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8" name="Oval 925"/>
              <p:cNvSpPr>
                <a:spLocks noChangeArrowheads="1"/>
              </p:cNvSpPr>
              <p:nvPr/>
            </p:nvSpPr>
            <p:spPr bwMode="auto">
              <a:xfrm>
                <a:off x="3494" y="375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9" name="Oval 926"/>
              <p:cNvSpPr>
                <a:spLocks noChangeArrowheads="1"/>
              </p:cNvSpPr>
              <p:nvPr/>
            </p:nvSpPr>
            <p:spPr bwMode="auto">
              <a:xfrm>
                <a:off x="3512" y="375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0" name="Freeform 927"/>
              <p:cNvSpPr>
                <a:spLocks/>
              </p:cNvSpPr>
              <p:nvPr/>
            </p:nvSpPr>
            <p:spPr bwMode="auto">
              <a:xfrm>
                <a:off x="3530" y="3757"/>
                <a:ext cx="10"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1" name="Freeform 928"/>
              <p:cNvSpPr>
                <a:spLocks/>
              </p:cNvSpPr>
              <p:nvPr/>
            </p:nvSpPr>
            <p:spPr bwMode="auto">
              <a:xfrm>
                <a:off x="3549" y="3766"/>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2" name="Freeform 929"/>
              <p:cNvSpPr>
                <a:spLocks/>
              </p:cNvSpPr>
              <p:nvPr/>
            </p:nvSpPr>
            <p:spPr bwMode="auto">
              <a:xfrm>
                <a:off x="3567" y="3766"/>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3" name="Freeform 930"/>
              <p:cNvSpPr>
                <a:spLocks/>
              </p:cNvSpPr>
              <p:nvPr/>
            </p:nvSpPr>
            <p:spPr bwMode="auto">
              <a:xfrm>
                <a:off x="3586" y="376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4" name="Freeform 931"/>
              <p:cNvSpPr>
                <a:spLocks/>
              </p:cNvSpPr>
              <p:nvPr/>
            </p:nvSpPr>
            <p:spPr bwMode="auto">
              <a:xfrm>
                <a:off x="3604" y="3766"/>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5" name="Oval 932"/>
              <p:cNvSpPr>
                <a:spLocks noChangeArrowheads="1"/>
              </p:cNvSpPr>
              <p:nvPr/>
            </p:nvSpPr>
            <p:spPr bwMode="auto">
              <a:xfrm>
                <a:off x="3622" y="3775"/>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6" name="Freeform 933"/>
              <p:cNvSpPr>
                <a:spLocks/>
              </p:cNvSpPr>
              <p:nvPr/>
            </p:nvSpPr>
            <p:spPr bwMode="auto">
              <a:xfrm>
                <a:off x="3641" y="377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7" name="Freeform 934"/>
              <p:cNvSpPr>
                <a:spLocks/>
              </p:cNvSpPr>
              <p:nvPr/>
            </p:nvSpPr>
            <p:spPr bwMode="auto">
              <a:xfrm>
                <a:off x="3659" y="3775"/>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8" name="Freeform 935"/>
              <p:cNvSpPr>
                <a:spLocks/>
              </p:cNvSpPr>
              <p:nvPr/>
            </p:nvSpPr>
            <p:spPr bwMode="auto">
              <a:xfrm>
                <a:off x="3678" y="3784"/>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9" name="Freeform 936"/>
              <p:cNvSpPr>
                <a:spLocks/>
              </p:cNvSpPr>
              <p:nvPr/>
            </p:nvSpPr>
            <p:spPr bwMode="auto">
              <a:xfrm>
                <a:off x="3696" y="3784"/>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0" name="Freeform 937"/>
              <p:cNvSpPr>
                <a:spLocks/>
              </p:cNvSpPr>
              <p:nvPr/>
            </p:nvSpPr>
            <p:spPr bwMode="auto">
              <a:xfrm>
                <a:off x="3714" y="3784"/>
                <a:ext cx="19"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1" name="Freeform 938"/>
              <p:cNvSpPr>
                <a:spLocks/>
              </p:cNvSpPr>
              <p:nvPr/>
            </p:nvSpPr>
            <p:spPr bwMode="auto">
              <a:xfrm>
                <a:off x="3742" y="3784"/>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2" name="Oval 939"/>
              <p:cNvSpPr>
                <a:spLocks noChangeArrowheads="1"/>
              </p:cNvSpPr>
              <p:nvPr/>
            </p:nvSpPr>
            <p:spPr bwMode="auto">
              <a:xfrm>
                <a:off x="3760" y="3793"/>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3" name="Oval 940"/>
              <p:cNvSpPr>
                <a:spLocks noChangeArrowheads="1"/>
              </p:cNvSpPr>
              <p:nvPr/>
            </p:nvSpPr>
            <p:spPr bwMode="auto">
              <a:xfrm>
                <a:off x="3779" y="379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4" name="Freeform 941"/>
              <p:cNvSpPr>
                <a:spLocks/>
              </p:cNvSpPr>
              <p:nvPr/>
            </p:nvSpPr>
            <p:spPr bwMode="auto">
              <a:xfrm>
                <a:off x="3797" y="3793"/>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5" name="Freeform 942"/>
              <p:cNvSpPr>
                <a:spLocks/>
              </p:cNvSpPr>
              <p:nvPr/>
            </p:nvSpPr>
            <p:spPr bwMode="auto">
              <a:xfrm>
                <a:off x="3816" y="3803"/>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6" name="Freeform 943"/>
              <p:cNvSpPr>
                <a:spLocks/>
              </p:cNvSpPr>
              <p:nvPr/>
            </p:nvSpPr>
            <p:spPr bwMode="auto">
              <a:xfrm>
                <a:off x="3834" y="3803"/>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7" name="Freeform 944"/>
              <p:cNvSpPr>
                <a:spLocks/>
              </p:cNvSpPr>
              <p:nvPr/>
            </p:nvSpPr>
            <p:spPr bwMode="auto">
              <a:xfrm>
                <a:off x="3853" y="380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8" name="Freeform 945"/>
              <p:cNvSpPr>
                <a:spLocks/>
              </p:cNvSpPr>
              <p:nvPr/>
            </p:nvSpPr>
            <p:spPr bwMode="auto">
              <a:xfrm>
                <a:off x="3871" y="3803"/>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9" name="Oval 946"/>
              <p:cNvSpPr>
                <a:spLocks noChangeArrowheads="1"/>
              </p:cNvSpPr>
              <p:nvPr/>
            </p:nvSpPr>
            <p:spPr bwMode="auto">
              <a:xfrm>
                <a:off x="3889" y="381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0" name="Freeform 947"/>
              <p:cNvSpPr>
                <a:spLocks/>
              </p:cNvSpPr>
              <p:nvPr/>
            </p:nvSpPr>
            <p:spPr bwMode="auto">
              <a:xfrm>
                <a:off x="3908" y="3812"/>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1" name="Freeform 948"/>
              <p:cNvSpPr>
                <a:spLocks/>
              </p:cNvSpPr>
              <p:nvPr/>
            </p:nvSpPr>
            <p:spPr bwMode="auto">
              <a:xfrm>
                <a:off x="3926" y="3812"/>
                <a:ext cx="19"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1"/>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2" name="Freeform 949"/>
              <p:cNvSpPr>
                <a:spLocks/>
              </p:cNvSpPr>
              <p:nvPr/>
            </p:nvSpPr>
            <p:spPr bwMode="auto">
              <a:xfrm>
                <a:off x="3945" y="3821"/>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3" name="Freeform 950"/>
              <p:cNvSpPr>
                <a:spLocks/>
              </p:cNvSpPr>
              <p:nvPr/>
            </p:nvSpPr>
            <p:spPr bwMode="auto">
              <a:xfrm>
                <a:off x="3963" y="3821"/>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4" name="Freeform 951"/>
              <p:cNvSpPr>
                <a:spLocks/>
              </p:cNvSpPr>
              <p:nvPr/>
            </p:nvSpPr>
            <p:spPr bwMode="auto">
              <a:xfrm>
                <a:off x="3981" y="3821"/>
                <a:ext cx="19"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5" name="Freeform 952"/>
              <p:cNvSpPr>
                <a:spLocks/>
              </p:cNvSpPr>
              <p:nvPr/>
            </p:nvSpPr>
            <p:spPr bwMode="auto">
              <a:xfrm>
                <a:off x="4009" y="3821"/>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6" name="Oval 953"/>
              <p:cNvSpPr>
                <a:spLocks noChangeArrowheads="1"/>
              </p:cNvSpPr>
              <p:nvPr/>
            </p:nvSpPr>
            <p:spPr bwMode="auto">
              <a:xfrm>
                <a:off x="4027" y="3830"/>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7" name="Oval 954"/>
              <p:cNvSpPr>
                <a:spLocks noChangeArrowheads="1"/>
              </p:cNvSpPr>
              <p:nvPr/>
            </p:nvSpPr>
            <p:spPr bwMode="auto">
              <a:xfrm>
                <a:off x="4046" y="3830"/>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8" name="Freeform 955"/>
              <p:cNvSpPr>
                <a:spLocks/>
              </p:cNvSpPr>
              <p:nvPr/>
            </p:nvSpPr>
            <p:spPr bwMode="auto">
              <a:xfrm>
                <a:off x="4064" y="3830"/>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9" name="Freeform 956"/>
              <p:cNvSpPr>
                <a:spLocks/>
              </p:cNvSpPr>
              <p:nvPr/>
            </p:nvSpPr>
            <p:spPr bwMode="auto">
              <a:xfrm>
                <a:off x="4083" y="3840"/>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0" name="Freeform 957"/>
              <p:cNvSpPr>
                <a:spLocks/>
              </p:cNvSpPr>
              <p:nvPr/>
            </p:nvSpPr>
            <p:spPr bwMode="auto">
              <a:xfrm>
                <a:off x="4101" y="3840"/>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1" name="Freeform 958"/>
              <p:cNvSpPr>
                <a:spLocks/>
              </p:cNvSpPr>
              <p:nvPr/>
            </p:nvSpPr>
            <p:spPr bwMode="auto">
              <a:xfrm>
                <a:off x="4119" y="3840"/>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2" name="Freeform 959"/>
              <p:cNvSpPr>
                <a:spLocks/>
              </p:cNvSpPr>
              <p:nvPr/>
            </p:nvSpPr>
            <p:spPr bwMode="auto">
              <a:xfrm>
                <a:off x="4138" y="3840"/>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3" name="Freeform 960"/>
              <p:cNvSpPr>
                <a:spLocks/>
              </p:cNvSpPr>
              <p:nvPr/>
            </p:nvSpPr>
            <p:spPr bwMode="auto">
              <a:xfrm>
                <a:off x="4156" y="384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4" name="Freeform 961"/>
              <p:cNvSpPr>
                <a:spLocks/>
              </p:cNvSpPr>
              <p:nvPr/>
            </p:nvSpPr>
            <p:spPr bwMode="auto">
              <a:xfrm>
                <a:off x="4175" y="3849"/>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5" name="Freeform 962"/>
              <p:cNvSpPr>
                <a:spLocks/>
              </p:cNvSpPr>
              <p:nvPr/>
            </p:nvSpPr>
            <p:spPr bwMode="auto">
              <a:xfrm>
                <a:off x="4193" y="3849"/>
                <a:ext cx="18"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6" name="Freeform 963"/>
              <p:cNvSpPr>
                <a:spLocks/>
              </p:cNvSpPr>
              <p:nvPr/>
            </p:nvSpPr>
            <p:spPr bwMode="auto">
              <a:xfrm>
                <a:off x="4211" y="3858"/>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7" name="Freeform 964"/>
              <p:cNvSpPr>
                <a:spLocks/>
              </p:cNvSpPr>
              <p:nvPr/>
            </p:nvSpPr>
            <p:spPr bwMode="auto">
              <a:xfrm>
                <a:off x="4230" y="3858"/>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8" name="Freeform 965"/>
              <p:cNvSpPr>
                <a:spLocks/>
              </p:cNvSpPr>
              <p:nvPr/>
            </p:nvSpPr>
            <p:spPr bwMode="auto">
              <a:xfrm>
                <a:off x="4257" y="3858"/>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9" name="Freeform 966"/>
              <p:cNvSpPr>
                <a:spLocks/>
              </p:cNvSpPr>
              <p:nvPr/>
            </p:nvSpPr>
            <p:spPr bwMode="auto">
              <a:xfrm>
                <a:off x="4276" y="3867"/>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0" name="Freeform 967"/>
              <p:cNvSpPr>
                <a:spLocks/>
              </p:cNvSpPr>
              <p:nvPr/>
            </p:nvSpPr>
            <p:spPr bwMode="auto">
              <a:xfrm>
                <a:off x="4294" y="3867"/>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1" name="Oval 968"/>
              <p:cNvSpPr>
                <a:spLocks noChangeArrowheads="1"/>
              </p:cNvSpPr>
              <p:nvPr/>
            </p:nvSpPr>
            <p:spPr bwMode="auto">
              <a:xfrm>
                <a:off x="4313" y="386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2" name="Oval 969"/>
              <p:cNvSpPr>
                <a:spLocks noChangeArrowheads="1"/>
              </p:cNvSpPr>
              <p:nvPr/>
            </p:nvSpPr>
            <p:spPr bwMode="auto">
              <a:xfrm>
                <a:off x="4331" y="3867"/>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3" name="Freeform 970"/>
              <p:cNvSpPr>
                <a:spLocks/>
              </p:cNvSpPr>
              <p:nvPr/>
            </p:nvSpPr>
            <p:spPr bwMode="auto">
              <a:xfrm>
                <a:off x="4350" y="3876"/>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4" name="Freeform 971"/>
              <p:cNvSpPr>
                <a:spLocks/>
              </p:cNvSpPr>
              <p:nvPr/>
            </p:nvSpPr>
            <p:spPr bwMode="auto">
              <a:xfrm>
                <a:off x="4368" y="3876"/>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5" name="Freeform 972"/>
              <p:cNvSpPr>
                <a:spLocks/>
              </p:cNvSpPr>
              <p:nvPr/>
            </p:nvSpPr>
            <p:spPr bwMode="auto">
              <a:xfrm>
                <a:off x="4386" y="3876"/>
                <a:ext cx="10"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6" name="Freeform 973"/>
              <p:cNvSpPr>
                <a:spLocks/>
              </p:cNvSpPr>
              <p:nvPr/>
            </p:nvSpPr>
            <p:spPr bwMode="auto">
              <a:xfrm>
                <a:off x="4405" y="388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7" name="Freeform 974"/>
              <p:cNvSpPr>
                <a:spLocks/>
              </p:cNvSpPr>
              <p:nvPr/>
            </p:nvSpPr>
            <p:spPr bwMode="auto">
              <a:xfrm>
                <a:off x="4423" y="3886"/>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8" name="Freeform 975"/>
              <p:cNvSpPr>
                <a:spLocks/>
              </p:cNvSpPr>
              <p:nvPr/>
            </p:nvSpPr>
            <p:spPr bwMode="auto">
              <a:xfrm>
                <a:off x="4442" y="388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9" name="Freeform 976"/>
              <p:cNvSpPr>
                <a:spLocks/>
              </p:cNvSpPr>
              <p:nvPr/>
            </p:nvSpPr>
            <p:spPr bwMode="auto">
              <a:xfrm>
                <a:off x="4460" y="3886"/>
                <a:ext cx="18"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0" name="Oval 977"/>
              <p:cNvSpPr>
                <a:spLocks noChangeArrowheads="1"/>
              </p:cNvSpPr>
              <p:nvPr/>
            </p:nvSpPr>
            <p:spPr bwMode="auto">
              <a:xfrm>
                <a:off x="4478" y="3895"/>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1" name="Freeform 978"/>
              <p:cNvSpPr>
                <a:spLocks/>
              </p:cNvSpPr>
              <p:nvPr/>
            </p:nvSpPr>
            <p:spPr bwMode="auto">
              <a:xfrm>
                <a:off x="4497" y="3895"/>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2" name="Freeform 979"/>
              <p:cNvSpPr>
                <a:spLocks/>
              </p:cNvSpPr>
              <p:nvPr/>
            </p:nvSpPr>
            <p:spPr bwMode="auto">
              <a:xfrm>
                <a:off x="4524" y="3895"/>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3" name="Freeform 980"/>
              <p:cNvSpPr>
                <a:spLocks/>
              </p:cNvSpPr>
              <p:nvPr/>
            </p:nvSpPr>
            <p:spPr bwMode="auto">
              <a:xfrm>
                <a:off x="4543" y="3904"/>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4" name="Freeform 981"/>
              <p:cNvSpPr>
                <a:spLocks/>
              </p:cNvSpPr>
              <p:nvPr/>
            </p:nvSpPr>
            <p:spPr bwMode="auto">
              <a:xfrm>
                <a:off x="4561" y="3904"/>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5" name="Oval 982"/>
              <p:cNvSpPr>
                <a:spLocks noChangeArrowheads="1"/>
              </p:cNvSpPr>
              <p:nvPr/>
            </p:nvSpPr>
            <p:spPr bwMode="auto">
              <a:xfrm>
                <a:off x="4580" y="390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6" name="Freeform 983"/>
              <p:cNvSpPr>
                <a:spLocks/>
              </p:cNvSpPr>
              <p:nvPr/>
            </p:nvSpPr>
            <p:spPr bwMode="auto">
              <a:xfrm>
                <a:off x="4598" y="3904"/>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7" name="Freeform 984"/>
              <p:cNvSpPr>
                <a:spLocks/>
              </p:cNvSpPr>
              <p:nvPr/>
            </p:nvSpPr>
            <p:spPr bwMode="auto">
              <a:xfrm>
                <a:off x="4616" y="3913"/>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8" name="Freeform 985"/>
              <p:cNvSpPr>
                <a:spLocks/>
              </p:cNvSpPr>
              <p:nvPr/>
            </p:nvSpPr>
            <p:spPr bwMode="auto">
              <a:xfrm>
                <a:off x="4635" y="3913"/>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9" name="Freeform 986"/>
              <p:cNvSpPr>
                <a:spLocks/>
              </p:cNvSpPr>
              <p:nvPr/>
            </p:nvSpPr>
            <p:spPr bwMode="auto">
              <a:xfrm>
                <a:off x="4653" y="3913"/>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0" name="Freeform 987"/>
              <p:cNvSpPr>
                <a:spLocks/>
              </p:cNvSpPr>
              <p:nvPr/>
            </p:nvSpPr>
            <p:spPr bwMode="auto">
              <a:xfrm>
                <a:off x="4672" y="3922"/>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1" name="Freeform 988"/>
              <p:cNvSpPr>
                <a:spLocks/>
              </p:cNvSpPr>
              <p:nvPr/>
            </p:nvSpPr>
            <p:spPr bwMode="auto">
              <a:xfrm>
                <a:off x="4690" y="3922"/>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2" name="Freeform 989"/>
              <p:cNvSpPr>
                <a:spLocks/>
              </p:cNvSpPr>
              <p:nvPr/>
            </p:nvSpPr>
            <p:spPr bwMode="auto">
              <a:xfrm>
                <a:off x="4708" y="3922"/>
                <a:ext cx="10"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3" name="Freeform 990"/>
              <p:cNvSpPr>
                <a:spLocks/>
              </p:cNvSpPr>
              <p:nvPr/>
            </p:nvSpPr>
            <p:spPr bwMode="auto">
              <a:xfrm>
                <a:off x="4727" y="3922"/>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4" name="Oval 991"/>
              <p:cNvSpPr>
                <a:spLocks noChangeArrowheads="1"/>
              </p:cNvSpPr>
              <p:nvPr/>
            </p:nvSpPr>
            <p:spPr bwMode="auto">
              <a:xfrm>
                <a:off x="4745" y="3932"/>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5" name="Freeform 992"/>
              <p:cNvSpPr>
                <a:spLocks/>
              </p:cNvSpPr>
              <p:nvPr/>
            </p:nvSpPr>
            <p:spPr bwMode="auto">
              <a:xfrm>
                <a:off x="4764" y="3932"/>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6" name="Freeform 993"/>
              <p:cNvSpPr>
                <a:spLocks/>
              </p:cNvSpPr>
              <p:nvPr/>
            </p:nvSpPr>
            <p:spPr bwMode="auto">
              <a:xfrm>
                <a:off x="4791" y="3932"/>
                <a:ext cx="10"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7" name="Freeform 994"/>
              <p:cNvSpPr>
                <a:spLocks/>
              </p:cNvSpPr>
              <p:nvPr/>
            </p:nvSpPr>
            <p:spPr bwMode="auto">
              <a:xfrm>
                <a:off x="4810" y="394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8" name="Freeform 995"/>
              <p:cNvSpPr>
                <a:spLocks/>
              </p:cNvSpPr>
              <p:nvPr/>
            </p:nvSpPr>
            <p:spPr bwMode="auto">
              <a:xfrm>
                <a:off x="4828" y="3941"/>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9" name="Oval 996"/>
              <p:cNvSpPr>
                <a:spLocks noChangeArrowheads="1"/>
              </p:cNvSpPr>
              <p:nvPr/>
            </p:nvSpPr>
            <p:spPr bwMode="auto">
              <a:xfrm>
                <a:off x="4847" y="394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0" name="Freeform 997"/>
              <p:cNvSpPr>
                <a:spLocks/>
              </p:cNvSpPr>
              <p:nvPr/>
            </p:nvSpPr>
            <p:spPr bwMode="auto">
              <a:xfrm>
                <a:off x="4865" y="3941"/>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1" name="Freeform 998"/>
              <p:cNvSpPr>
                <a:spLocks/>
              </p:cNvSpPr>
              <p:nvPr/>
            </p:nvSpPr>
            <p:spPr bwMode="auto">
              <a:xfrm>
                <a:off x="4883" y="3950"/>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2" name="Freeform 999"/>
              <p:cNvSpPr>
                <a:spLocks/>
              </p:cNvSpPr>
              <p:nvPr/>
            </p:nvSpPr>
            <p:spPr bwMode="auto">
              <a:xfrm>
                <a:off x="4902" y="395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3" name="Freeform 1000"/>
              <p:cNvSpPr>
                <a:spLocks/>
              </p:cNvSpPr>
              <p:nvPr/>
            </p:nvSpPr>
            <p:spPr bwMode="auto">
              <a:xfrm>
                <a:off x="4920" y="3950"/>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4" name="Freeform 1001"/>
              <p:cNvSpPr>
                <a:spLocks/>
              </p:cNvSpPr>
              <p:nvPr/>
            </p:nvSpPr>
            <p:spPr bwMode="auto">
              <a:xfrm>
                <a:off x="4939" y="395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5" name="Freeform 1002"/>
              <p:cNvSpPr>
                <a:spLocks/>
              </p:cNvSpPr>
              <p:nvPr/>
            </p:nvSpPr>
            <p:spPr bwMode="auto">
              <a:xfrm>
                <a:off x="4957" y="3959"/>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6" name="Freeform 1003"/>
              <p:cNvSpPr>
                <a:spLocks/>
              </p:cNvSpPr>
              <p:nvPr/>
            </p:nvSpPr>
            <p:spPr bwMode="auto">
              <a:xfrm>
                <a:off x="4975" y="3959"/>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7" name="Freeform 1004"/>
              <p:cNvSpPr>
                <a:spLocks/>
              </p:cNvSpPr>
              <p:nvPr/>
            </p:nvSpPr>
            <p:spPr bwMode="auto">
              <a:xfrm>
                <a:off x="4994" y="3959"/>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8" name="Oval 1005"/>
              <p:cNvSpPr>
                <a:spLocks noChangeArrowheads="1"/>
              </p:cNvSpPr>
              <p:nvPr/>
            </p:nvSpPr>
            <p:spPr bwMode="auto">
              <a:xfrm>
                <a:off x="5012" y="3968"/>
                <a:ext cx="1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9" name="Freeform 1006"/>
              <p:cNvSpPr>
                <a:spLocks/>
              </p:cNvSpPr>
              <p:nvPr/>
            </p:nvSpPr>
            <p:spPr bwMode="auto">
              <a:xfrm>
                <a:off x="5031" y="3968"/>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0" name="Freeform 1007"/>
              <p:cNvSpPr>
                <a:spLocks/>
              </p:cNvSpPr>
              <p:nvPr/>
            </p:nvSpPr>
            <p:spPr bwMode="auto">
              <a:xfrm>
                <a:off x="5058" y="3968"/>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1" name="Freeform 1008"/>
              <p:cNvSpPr>
                <a:spLocks/>
              </p:cNvSpPr>
              <p:nvPr/>
            </p:nvSpPr>
            <p:spPr bwMode="auto">
              <a:xfrm>
                <a:off x="5077" y="397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9" name="Group 1210"/>
            <p:cNvGrpSpPr>
              <a:grpSpLocks/>
            </p:cNvGrpSpPr>
            <p:nvPr/>
          </p:nvGrpSpPr>
          <p:grpSpPr bwMode="auto">
            <a:xfrm>
              <a:off x="3089" y="3830"/>
              <a:ext cx="2475" cy="350"/>
              <a:chOff x="3089" y="3830"/>
              <a:chExt cx="2475" cy="350"/>
            </a:xfrm>
          </p:grpSpPr>
          <p:sp>
            <p:nvSpPr>
              <p:cNvPr id="2062" name="Freeform 1010"/>
              <p:cNvSpPr>
                <a:spLocks/>
              </p:cNvSpPr>
              <p:nvPr/>
            </p:nvSpPr>
            <p:spPr bwMode="auto">
              <a:xfrm>
                <a:off x="5095" y="397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3" name="Freeform 1011"/>
              <p:cNvSpPr>
                <a:spLocks/>
              </p:cNvSpPr>
              <p:nvPr/>
            </p:nvSpPr>
            <p:spPr bwMode="auto">
              <a:xfrm>
                <a:off x="5113" y="3978"/>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4" name="Freeform 1012"/>
              <p:cNvSpPr>
                <a:spLocks/>
              </p:cNvSpPr>
              <p:nvPr/>
            </p:nvSpPr>
            <p:spPr bwMode="auto">
              <a:xfrm>
                <a:off x="5132" y="3978"/>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5" name="Freeform 1013"/>
              <p:cNvSpPr>
                <a:spLocks/>
              </p:cNvSpPr>
              <p:nvPr/>
            </p:nvSpPr>
            <p:spPr bwMode="auto">
              <a:xfrm>
                <a:off x="5150" y="3987"/>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6" name="Oval 1014"/>
              <p:cNvSpPr>
                <a:spLocks noChangeArrowheads="1"/>
              </p:cNvSpPr>
              <p:nvPr/>
            </p:nvSpPr>
            <p:spPr bwMode="auto">
              <a:xfrm>
                <a:off x="5169" y="398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7" name="Freeform 1015"/>
              <p:cNvSpPr>
                <a:spLocks/>
              </p:cNvSpPr>
              <p:nvPr/>
            </p:nvSpPr>
            <p:spPr bwMode="auto">
              <a:xfrm>
                <a:off x="5187" y="3987"/>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8" name="Freeform 1016"/>
              <p:cNvSpPr>
                <a:spLocks/>
              </p:cNvSpPr>
              <p:nvPr/>
            </p:nvSpPr>
            <p:spPr bwMode="auto">
              <a:xfrm>
                <a:off x="5206" y="399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9" name="Freeform 1017"/>
              <p:cNvSpPr>
                <a:spLocks/>
              </p:cNvSpPr>
              <p:nvPr/>
            </p:nvSpPr>
            <p:spPr bwMode="auto">
              <a:xfrm>
                <a:off x="5224" y="3996"/>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0" name="Freeform 1018"/>
              <p:cNvSpPr>
                <a:spLocks/>
              </p:cNvSpPr>
              <p:nvPr/>
            </p:nvSpPr>
            <p:spPr bwMode="auto">
              <a:xfrm>
                <a:off x="5242" y="3996"/>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1" name="Freeform 1019"/>
              <p:cNvSpPr>
                <a:spLocks/>
              </p:cNvSpPr>
              <p:nvPr/>
            </p:nvSpPr>
            <p:spPr bwMode="auto">
              <a:xfrm>
                <a:off x="5261" y="3996"/>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1"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2" name="Oval 1020"/>
              <p:cNvSpPr>
                <a:spLocks noChangeArrowheads="1"/>
              </p:cNvSpPr>
              <p:nvPr/>
            </p:nvSpPr>
            <p:spPr bwMode="auto">
              <a:xfrm>
                <a:off x="5279" y="4005"/>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3" name="Freeform 1021"/>
              <p:cNvSpPr>
                <a:spLocks/>
              </p:cNvSpPr>
              <p:nvPr/>
            </p:nvSpPr>
            <p:spPr bwMode="auto">
              <a:xfrm>
                <a:off x="5298" y="4005"/>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4" name="Freeform 1022"/>
              <p:cNvSpPr>
                <a:spLocks/>
              </p:cNvSpPr>
              <p:nvPr/>
            </p:nvSpPr>
            <p:spPr bwMode="auto">
              <a:xfrm>
                <a:off x="5325" y="4005"/>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5" name="Freeform 1023"/>
              <p:cNvSpPr>
                <a:spLocks/>
              </p:cNvSpPr>
              <p:nvPr/>
            </p:nvSpPr>
            <p:spPr bwMode="auto">
              <a:xfrm>
                <a:off x="5344" y="4014"/>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6" name="Freeform 1024"/>
              <p:cNvSpPr>
                <a:spLocks/>
              </p:cNvSpPr>
              <p:nvPr/>
            </p:nvSpPr>
            <p:spPr bwMode="auto">
              <a:xfrm>
                <a:off x="5362" y="4014"/>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7" name="Freeform 1025"/>
              <p:cNvSpPr>
                <a:spLocks/>
              </p:cNvSpPr>
              <p:nvPr/>
            </p:nvSpPr>
            <p:spPr bwMode="auto">
              <a:xfrm>
                <a:off x="5380" y="4014"/>
                <a:ext cx="10"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8" name="Freeform 1026"/>
              <p:cNvSpPr>
                <a:spLocks/>
              </p:cNvSpPr>
              <p:nvPr/>
            </p:nvSpPr>
            <p:spPr bwMode="auto">
              <a:xfrm>
                <a:off x="5399" y="4014"/>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9" name="Freeform 1027"/>
              <p:cNvSpPr>
                <a:spLocks/>
              </p:cNvSpPr>
              <p:nvPr/>
            </p:nvSpPr>
            <p:spPr bwMode="auto">
              <a:xfrm>
                <a:off x="5417" y="4024"/>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0" name="Oval 1028"/>
              <p:cNvSpPr>
                <a:spLocks noChangeArrowheads="1"/>
              </p:cNvSpPr>
              <p:nvPr/>
            </p:nvSpPr>
            <p:spPr bwMode="auto">
              <a:xfrm>
                <a:off x="5436" y="402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1" name="Freeform 1029"/>
              <p:cNvSpPr>
                <a:spLocks/>
              </p:cNvSpPr>
              <p:nvPr/>
            </p:nvSpPr>
            <p:spPr bwMode="auto">
              <a:xfrm>
                <a:off x="5454" y="4024"/>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2" name="Oval 1030"/>
              <p:cNvSpPr>
                <a:spLocks noChangeArrowheads="1"/>
              </p:cNvSpPr>
              <p:nvPr/>
            </p:nvSpPr>
            <p:spPr bwMode="auto">
              <a:xfrm>
                <a:off x="5472" y="4033"/>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3" name="Freeform 1031"/>
              <p:cNvSpPr>
                <a:spLocks/>
              </p:cNvSpPr>
              <p:nvPr/>
            </p:nvSpPr>
            <p:spPr bwMode="auto">
              <a:xfrm>
                <a:off x="5491" y="403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4" name="Freeform 1032"/>
              <p:cNvSpPr>
                <a:spLocks/>
              </p:cNvSpPr>
              <p:nvPr/>
            </p:nvSpPr>
            <p:spPr bwMode="auto">
              <a:xfrm>
                <a:off x="5509" y="4033"/>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5" name="Freeform 1033"/>
              <p:cNvSpPr>
                <a:spLocks/>
              </p:cNvSpPr>
              <p:nvPr/>
            </p:nvSpPr>
            <p:spPr bwMode="auto">
              <a:xfrm>
                <a:off x="5528" y="4033"/>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1"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6" name="Oval 1034"/>
              <p:cNvSpPr>
                <a:spLocks noChangeArrowheads="1"/>
              </p:cNvSpPr>
              <p:nvPr/>
            </p:nvSpPr>
            <p:spPr bwMode="auto">
              <a:xfrm>
                <a:off x="5546" y="4042"/>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7" name="Freeform 1035"/>
              <p:cNvSpPr>
                <a:spLocks/>
              </p:cNvSpPr>
              <p:nvPr/>
            </p:nvSpPr>
            <p:spPr bwMode="auto">
              <a:xfrm>
                <a:off x="3107" y="3830"/>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8" name="Freeform 1036"/>
              <p:cNvSpPr>
                <a:spLocks/>
              </p:cNvSpPr>
              <p:nvPr/>
            </p:nvSpPr>
            <p:spPr bwMode="auto">
              <a:xfrm>
                <a:off x="3125" y="3830"/>
                <a:ext cx="19"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9" name="Freeform 1037"/>
              <p:cNvSpPr>
                <a:spLocks/>
              </p:cNvSpPr>
              <p:nvPr/>
            </p:nvSpPr>
            <p:spPr bwMode="auto">
              <a:xfrm>
                <a:off x="3144" y="3840"/>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0" name="Freeform 1038"/>
              <p:cNvSpPr>
                <a:spLocks/>
              </p:cNvSpPr>
              <p:nvPr/>
            </p:nvSpPr>
            <p:spPr bwMode="auto">
              <a:xfrm>
                <a:off x="3171" y="3840"/>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1" name="Freeform 1039"/>
              <p:cNvSpPr>
                <a:spLocks/>
              </p:cNvSpPr>
              <p:nvPr/>
            </p:nvSpPr>
            <p:spPr bwMode="auto">
              <a:xfrm>
                <a:off x="3190" y="384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2" name="Freeform 1040"/>
              <p:cNvSpPr>
                <a:spLocks/>
              </p:cNvSpPr>
              <p:nvPr/>
            </p:nvSpPr>
            <p:spPr bwMode="auto">
              <a:xfrm>
                <a:off x="3208" y="3840"/>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3" name="Oval 1041"/>
              <p:cNvSpPr>
                <a:spLocks noChangeArrowheads="1"/>
              </p:cNvSpPr>
              <p:nvPr/>
            </p:nvSpPr>
            <p:spPr bwMode="auto">
              <a:xfrm>
                <a:off x="3227" y="384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4" name="Freeform 1042"/>
              <p:cNvSpPr>
                <a:spLocks/>
              </p:cNvSpPr>
              <p:nvPr/>
            </p:nvSpPr>
            <p:spPr bwMode="auto">
              <a:xfrm>
                <a:off x="3245" y="384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5" name="Freeform 1043"/>
              <p:cNvSpPr>
                <a:spLocks/>
              </p:cNvSpPr>
              <p:nvPr/>
            </p:nvSpPr>
            <p:spPr bwMode="auto">
              <a:xfrm>
                <a:off x="3263" y="3849"/>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6" name="Oval 1044"/>
              <p:cNvSpPr>
                <a:spLocks noChangeArrowheads="1"/>
              </p:cNvSpPr>
              <p:nvPr/>
            </p:nvSpPr>
            <p:spPr bwMode="auto">
              <a:xfrm>
                <a:off x="3282" y="385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7" name="Freeform 1045"/>
              <p:cNvSpPr>
                <a:spLocks/>
              </p:cNvSpPr>
              <p:nvPr/>
            </p:nvSpPr>
            <p:spPr bwMode="auto">
              <a:xfrm>
                <a:off x="3300" y="3858"/>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8" name="Freeform 1046"/>
              <p:cNvSpPr>
                <a:spLocks/>
              </p:cNvSpPr>
              <p:nvPr/>
            </p:nvSpPr>
            <p:spPr bwMode="auto">
              <a:xfrm>
                <a:off x="3319" y="385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9" name="Freeform 1047"/>
              <p:cNvSpPr>
                <a:spLocks/>
              </p:cNvSpPr>
              <p:nvPr/>
            </p:nvSpPr>
            <p:spPr bwMode="auto">
              <a:xfrm>
                <a:off x="3337" y="386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0" name="Freeform 1048"/>
              <p:cNvSpPr>
                <a:spLocks/>
              </p:cNvSpPr>
              <p:nvPr/>
            </p:nvSpPr>
            <p:spPr bwMode="auto">
              <a:xfrm>
                <a:off x="3355" y="3867"/>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1" name="Freeform 1049"/>
              <p:cNvSpPr>
                <a:spLocks/>
              </p:cNvSpPr>
              <p:nvPr/>
            </p:nvSpPr>
            <p:spPr bwMode="auto">
              <a:xfrm>
                <a:off x="3374" y="3867"/>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2" name="Oval 1050"/>
              <p:cNvSpPr>
                <a:spLocks noChangeArrowheads="1"/>
              </p:cNvSpPr>
              <p:nvPr/>
            </p:nvSpPr>
            <p:spPr bwMode="auto">
              <a:xfrm>
                <a:off x="3392" y="3867"/>
                <a:ext cx="1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3" name="Freeform 1051"/>
              <p:cNvSpPr>
                <a:spLocks/>
              </p:cNvSpPr>
              <p:nvPr/>
            </p:nvSpPr>
            <p:spPr bwMode="auto">
              <a:xfrm>
                <a:off x="3411" y="3876"/>
                <a:ext cx="18" cy="10"/>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4" name="Freeform 1052"/>
              <p:cNvSpPr>
                <a:spLocks/>
              </p:cNvSpPr>
              <p:nvPr/>
            </p:nvSpPr>
            <p:spPr bwMode="auto">
              <a:xfrm>
                <a:off x="3438" y="3876"/>
                <a:ext cx="10"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5" name="Freeform 1053"/>
              <p:cNvSpPr>
                <a:spLocks/>
              </p:cNvSpPr>
              <p:nvPr/>
            </p:nvSpPr>
            <p:spPr bwMode="auto">
              <a:xfrm>
                <a:off x="3457" y="3876"/>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6" name="Freeform 1054"/>
              <p:cNvSpPr>
                <a:spLocks/>
              </p:cNvSpPr>
              <p:nvPr/>
            </p:nvSpPr>
            <p:spPr bwMode="auto">
              <a:xfrm>
                <a:off x="3475" y="388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7" name="Freeform 1055"/>
              <p:cNvSpPr>
                <a:spLocks/>
              </p:cNvSpPr>
              <p:nvPr/>
            </p:nvSpPr>
            <p:spPr bwMode="auto">
              <a:xfrm>
                <a:off x="3494" y="3886"/>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8" name="Freeform 1056"/>
              <p:cNvSpPr>
                <a:spLocks/>
              </p:cNvSpPr>
              <p:nvPr/>
            </p:nvSpPr>
            <p:spPr bwMode="auto">
              <a:xfrm>
                <a:off x="3512" y="3886"/>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9" name="Freeform 1057"/>
              <p:cNvSpPr>
                <a:spLocks/>
              </p:cNvSpPr>
              <p:nvPr/>
            </p:nvSpPr>
            <p:spPr bwMode="auto">
              <a:xfrm>
                <a:off x="3530" y="3886"/>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0" name="Oval 1058"/>
              <p:cNvSpPr>
                <a:spLocks noChangeArrowheads="1"/>
              </p:cNvSpPr>
              <p:nvPr/>
            </p:nvSpPr>
            <p:spPr bwMode="auto">
              <a:xfrm>
                <a:off x="3549" y="389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1" name="Oval 1059"/>
              <p:cNvSpPr>
                <a:spLocks noChangeArrowheads="1"/>
              </p:cNvSpPr>
              <p:nvPr/>
            </p:nvSpPr>
            <p:spPr bwMode="auto">
              <a:xfrm>
                <a:off x="3567" y="389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2" name="Freeform 1060"/>
              <p:cNvSpPr>
                <a:spLocks/>
              </p:cNvSpPr>
              <p:nvPr/>
            </p:nvSpPr>
            <p:spPr bwMode="auto">
              <a:xfrm>
                <a:off x="3586" y="3895"/>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3" name="Freeform 1061"/>
              <p:cNvSpPr>
                <a:spLocks/>
              </p:cNvSpPr>
              <p:nvPr/>
            </p:nvSpPr>
            <p:spPr bwMode="auto">
              <a:xfrm>
                <a:off x="3604" y="390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4" name="Freeform 1062"/>
              <p:cNvSpPr>
                <a:spLocks/>
              </p:cNvSpPr>
              <p:nvPr/>
            </p:nvSpPr>
            <p:spPr bwMode="auto">
              <a:xfrm>
                <a:off x="3622" y="3904"/>
                <a:ext cx="19"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5" name="Freeform 1063"/>
              <p:cNvSpPr>
                <a:spLocks/>
              </p:cNvSpPr>
              <p:nvPr/>
            </p:nvSpPr>
            <p:spPr bwMode="auto">
              <a:xfrm>
                <a:off x="3641" y="3904"/>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6" name="Freeform 1064"/>
              <p:cNvSpPr>
                <a:spLocks/>
              </p:cNvSpPr>
              <p:nvPr/>
            </p:nvSpPr>
            <p:spPr bwMode="auto">
              <a:xfrm>
                <a:off x="3659" y="3904"/>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7" name="Freeform 1065"/>
              <p:cNvSpPr>
                <a:spLocks/>
              </p:cNvSpPr>
              <p:nvPr/>
            </p:nvSpPr>
            <p:spPr bwMode="auto">
              <a:xfrm>
                <a:off x="3687" y="391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8" name="Freeform 1066"/>
              <p:cNvSpPr>
                <a:spLocks/>
              </p:cNvSpPr>
              <p:nvPr/>
            </p:nvSpPr>
            <p:spPr bwMode="auto">
              <a:xfrm>
                <a:off x="3705" y="391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9" name="Freeform 1067"/>
              <p:cNvSpPr>
                <a:spLocks/>
              </p:cNvSpPr>
              <p:nvPr/>
            </p:nvSpPr>
            <p:spPr bwMode="auto">
              <a:xfrm>
                <a:off x="3724" y="3913"/>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0" name="Freeform 1068"/>
              <p:cNvSpPr>
                <a:spLocks/>
              </p:cNvSpPr>
              <p:nvPr/>
            </p:nvSpPr>
            <p:spPr bwMode="auto">
              <a:xfrm>
                <a:off x="3742" y="3922"/>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1" name="Freeform 1069"/>
              <p:cNvSpPr>
                <a:spLocks/>
              </p:cNvSpPr>
              <p:nvPr/>
            </p:nvSpPr>
            <p:spPr bwMode="auto">
              <a:xfrm>
                <a:off x="3760" y="3922"/>
                <a:ext cx="10"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2" name="Freeform 1070"/>
              <p:cNvSpPr>
                <a:spLocks/>
              </p:cNvSpPr>
              <p:nvPr/>
            </p:nvSpPr>
            <p:spPr bwMode="auto">
              <a:xfrm>
                <a:off x="3779" y="3922"/>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3" name="Freeform 1071"/>
              <p:cNvSpPr>
                <a:spLocks/>
              </p:cNvSpPr>
              <p:nvPr/>
            </p:nvSpPr>
            <p:spPr bwMode="auto">
              <a:xfrm>
                <a:off x="3797" y="3922"/>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4" name="Oval 1072"/>
              <p:cNvSpPr>
                <a:spLocks noChangeArrowheads="1"/>
              </p:cNvSpPr>
              <p:nvPr/>
            </p:nvSpPr>
            <p:spPr bwMode="auto">
              <a:xfrm>
                <a:off x="3816" y="393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5" name="Oval 1073"/>
              <p:cNvSpPr>
                <a:spLocks noChangeArrowheads="1"/>
              </p:cNvSpPr>
              <p:nvPr/>
            </p:nvSpPr>
            <p:spPr bwMode="auto">
              <a:xfrm>
                <a:off x="3834" y="393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6" name="Freeform 1074"/>
              <p:cNvSpPr>
                <a:spLocks/>
              </p:cNvSpPr>
              <p:nvPr/>
            </p:nvSpPr>
            <p:spPr bwMode="auto">
              <a:xfrm>
                <a:off x="3853" y="3932"/>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7" name="Freeform 1075"/>
              <p:cNvSpPr>
                <a:spLocks/>
              </p:cNvSpPr>
              <p:nvPr/>
            </p:nvSpPr>
            <p:spPr bwMode="auto">
              <a:xfrm>
                <a:off x="3871" y="394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8" name="Freeform 1076"/>
              <p:cNvSpPr>
                <a:spLocks/>
              </p:cNvSpPr>
              <p:nvPr/>
            </p:nvSpPr>
            <p:spPr bwMode="auto">
              <a:xfrm>
                <a:off x="3889" y="3941"/>
                <a:ext cx="19"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9" name="Freeform 1077"/>
              <p:cNvSpPr>
                <a:spLocks/>
              </p:cNvSpPr>
              <p:nvPr/>
            </p:nvSpPr>
            <p:spPr bwMode="auto">
              <a:xfrm>
                <a:off x="3908" y="3941"/>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0" name="Freeform 1078"/>
              <p:cNvSpPr>
                <a:spLocks/>
              </p:cNvSpPr>
              <p:nvPr/>
            </p:nvSpPr>
            <p:spPr bwMode="auto">
              <a:xfrm>
                <a:off x="3926" y="3941"/>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1" name="Freeform 1079"/>
              <p:cNvSpPr>
                <a:spLocks/>
              </p:cNvSpPr>
              <p:nvPr/>
            </p:nvSpPr>
            <p:spPr bwMode="auto">
              <a:xfrm>
                <a:off x="3945" y="3950"/>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2" name="Freeform 1080"/>
              <p:cNvSpPr>
                <a:spLocks/>
              </p:cNvSpPr>
              <p:nvPr/>
            </p:nvSpPr>
            <p:spPr bwMode="auto">
              <a:xfrm>
                <a:off x="3972" y="395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3" name="Freeform 1081"/>
              <p:cNvSpPr>
                <a:spLocks/>
              </p:cNvSpPr>
              <p:nvPr/>
            </p:nvSpPr>
            <p:spPr bwMode="auto">
              <a:xfrm>
                <a:off x="3991" y="3950"/>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4" name="Freeform 1082"/>
              <p:cNvSpPr>
                <a:spLocks/>
              </p:cNvSpPr>
              <p:nvPr/>
            </p:nvSpPr>
            <p:spPr bwMode="auto">
              <a:xfrm>
                <a:off x="4009" y="395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5" name="Freeform 1083"/>
              <p:cNvSpPr>
                <a:spLocks/>
              </p:cNvSpPr>
              <p:nvPr/>
            </p:nvSpPr>
            <p:spPr bwMode="auto">
              <a:xfrm>
                <a:off x="4027" y="3959"/>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6" name="Freeform 1084"/>
              <p:cNvSpPr>
                <a:spLocks/>
              </p:cNvSpPr>
              <p:nvPr/>
            </p:nvSpPr>
            <p:spPr bwMode="auto">
              <a:xfrm>
                <a:off x="4046" y="395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7" name="Freeform 1085"/>
              <p:cNvSpPr>
                <a:spLocks/>
              </p:cNvSpPr>
              <p:nvPr/>
            </p:nvSpPr>
            <p:spPr bwMode="auto">
              <a:xfrm>
                <a:off x="4064" y="3959"/>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8" name="Oval 1086"/>
              <p:cNvSpPr>
                <a:spLocks noChangeArrowheads="1"/>
              </p:cNvSpPr>
              <p:nvPr/>
            </p:nvSpPr>
            <p:spPr bwMode="auto">
              <a:xfrm>
                <a:off x="4083" y="396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9" name="Oval 1087"/>
              <p:cNvSpPr>
                <a:spLocks noChangeArrowheads="1"/>
              </p:cNvSpPr>
              <p:nvPr/>
            </p:nvSpPr>
            <p:spPr bwMode="auto">
              <a:xfrm>
                <a:off x="4101" y="396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0" name="Freeform 1088"/>
              <p:cNvSpPr>
                <a:spLocks/>
              </p:cNvSpPr>
              <p:nvPr/>
            </p:nvSpPr>
            <p:spPr bwMode="auto">
              <a:xfrm>
                <a:off x="4119" y="3968"/>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1" name="Freeform 1089"/>
              <p:cNvSpPr>
                <a:spLocks/>
              </p:cNvSpPr>
              <p:nvPr/>
            </p:nvSpPr>
            <p:spPr bwMode="auto">
              <a:xfrm>
                <a:off x="4138" y="397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2" name="Freeform 1090"/>
              <p:cNvSpPr>
                <a:spLocks/>
              </p:cNvSpPr>
              <p:nvPr/>
            </p:nvSpPr>
            <p:spPr bwMode="auto">
              <a:xfrm>
                <a:off x="4156" y="3978"/>
                <a:ext cx="19"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3" name="Freeform 1091"/>
              <p:cNvSpPr>
                <a:spLocks/>
              </p:cNvSpPr>
              <p:nvPr/>
            </p:nvSpPr>
            <p:spPr bwMode="auto">
              <a:xfrm>
                <a:off x="4175" y="3978"/>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4" name="Freeform 1092"/>
              <p:cNvSpPr>
                <a:spLocks/>
              </p:cNvSpPr>
              <p:nvPr/>
            </p:nvSpPr>
            <p:spPr bwMode="auto">
              <a:xfrm>
                <a:off x="4193" y="3978"/>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0" y="1"/>
                    </a:cubicBezTo>
                    <a:cubicBezTo>
                      <a:pt x="0" y="1"/>
                      <a:pt x="1" y="2"/>
                      <a:pt x="1" y="2"/>
                    </a:cubicBezTo>
                    <a:cubicBezTo>
                      <a:pt x="1" y="2"/>
                      <a:pt x="2"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5" name="Freeform 1093"/>
              <p:cNvSpPr>
                <a:spLocks/>
              </p:cNvSpPr>
              <p:nvPr/>
            </p:nvSpPr>
            <p:spPr bwMode="auto">
              <a:xfrm>
                <a:off x="4221" y="3987"/>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6" name="Freeform 1094"/>
              <p:cNvSpPr>
                <a:spLocks/>
              </p:cNvSpPr>
              <p:nvPr/>
            </p:nvSpPr>
            <p:spPr bwMode="auto">
              <a:xfrm>
                <a:off x="4239" y="3987"/>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7" name="Freeform 1095"/>
              <p:cNvSpPr>
                <a:spLocks/>
              </p:cNvSpPr>
              <p:nvPr/>
            </p:nvSpPr>
            <p:spPr bwMode="auto">
              <a:xfrm>
                <a:off x="4257" y="3987"/>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8" name="Freeform 1096"/>
              <p:cNvSpPr>
                <a:spLocks/>
              </p:cNvSpPr>
              <p:nvPr/>
            </p:nvSpPr>
            <p:spPr bwMode="auto">
              <a:xfrm>
                <a:off x="4276" y="399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9" name="Freeform 1097"/>
              <p:cNvSpPr>
                <a:spLocks/>
              </p:cNvSpPr>
              <p:nvPr/>
            </p:nvSpPr>
            <p:spPr bwMode="auto">
              <a:xfrm>
                <a:off x="4294" y="3996"/>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0" name="Freeform 1098"/>
              <p:cNvSpPr>
                <a:spLocks/>
              </p:cNvSpPr>
              <p:nvPr/>
            </p:nvSpPr>
            <p:spPr bwMode="auto">
              <a:xfrm>
                <a:off x="4313" y="3996"/>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1" name="Freeform 1099"/>
              <p:cNvSpPr>
                <a:spLocks/>
              </p:cNvSpPr>
              <p:nvPr/>
            </p:nvSpPr>
            <p:spPr bwMode="auto">
              <a:xfrm>
                <a:off x="4331" y="3996"/>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2" name="Oval 1100"/>
              <p:cNvSpPr>
                <a:spLocks noChangeArrowheads="1"/>
              </p:cNvSpPr>
              <p:nvPr/>
            </p:nvSpPr>
            <p:spPr bwMode="auto">
              <a:xfrm>
                <a:off x="4350" y="400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3" name="Oval 1101"/>
              <p:cNvSpPr>
                <a:spLocks noChangeArrowheads="1"/>
              </p:cNvSpPr>
              <p:nvPr/>
            </p:nvSpPr>
            <p:spPr bwMode="auto">
              <a:xfrm>
                <a:off x="4368" y="400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4" name="Freeform 1102"/>
              <p:cNvSpPr>
                <a:spLocks/>
              </p:cNvSpPr>
              <p:nvPr/>
            </p:nvSpPr>
            <p:spPr bwMode="auto">
              <a:xfrm>
                <a:off x="4386" y="4005"/>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5" name="Freeform 1103"/>
              <p:cNvSpPr>
                <a:spLocks/>
              </p:cNvSpPr>
              <p:nvPr/>
            </p:nvSpPr>
            <p:spPr bwMode="auto">
              <a:xfrm>
                <a:off x="4405" y="4014"/>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6" name="Freeform 1104"/>
              <p:cNvSpPr>
                <a:spLocks/>
              </p:cNvSpPr>
              <p:nvPr/>
            </p:nvSpPr>
            <p:spPr bwMode="auto">
              <a:xfrm>
                <a:off x="4423" y="4014"/>
                <a:ext cx="19"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7" name="Freeform 1105"/>
              <p:cNvSpPr>
                <a:spLocks/>
              </p:cNvSpPr>
              <p:nvPr/>
            </p:nvSpPr>
            <p:spPr bwMode="auto">
              <a:xfrm>
                <a:off x="4442" y="4014"/>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8" name="Freeform 1106"/>
              <p:cNvSpPr>
                <a:spLocks/>
              </p:cNvSpPr>
              <p:nvPr/>
            </p:nvSpPr>
            <p:spPr bwMode="auto">
              <a:xfrm>
                <a:off x="4460" y="4014"/>
                <a:ext cx="18" cy="19"/>
              </a:xfrm>
              <a:custGeom>
                <a:avLst/>
                <a:gdLst>
                  <a:gd name="T0" fmla="*/ 1 w 2"/>
                  <a:gd name="T1" fmla="*/ 1 h 2"/>
                  <a:gd name="T2" fmla="*/ 1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1" y="1"/>
                    </a:cubicBezTo>
                    <a:cubicBezTo>
                      <a:pt x="0" y="1"/>
                      <a:pt x="1" y="2"/>
                      <a:pt x="1" y="2"/>
                    </a:cubicBezTo>
                    <a:cubicBezTo>
                      <a:pt x="1" y="2"/>
                      <a:pt x="2"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9" name="Freeform 1107"/>
              <p:cNvSpPr>
                <a:spLocks/>
              </p:cNvSpPr>
              <p:nvPr/>
            </p:nvSpPr>
            <p:spPr bwMode="auto">
              <a:xfrm>
                <a:off x="4488" y="4024"/>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0" name="Freeform 1108"/>
              <p:cNvSpPr>
                <a:spLocks/>
              </p:cNvSpPr>
              <p:nvPr/>
            </p:nvSpPr>
            <p:spPr bwMode="auto">
              <a:xfrm>
                <a:off x="4506" y="4024"/>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1" name="Freeform 1109"/>
              <p:cNvSpPr>
                <a:spLocks/>
              </p:cNvSpPr>
              <p:nvPr/>
            </p:nvSpPr>
            <p:spPr bwMode="auto">
              <a:xfrm>
                <a:off x="4524" y="4024"/>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2" name="Oval 1110"/>
              <p:cNvSpPr>
                <a:spLocks noChangeArrowheads="1"/>
              </p:cNvSpPr>
              <p:nvPr/>
            </p:nvSpPr>
            <p:spPr bwMode="auto">
              <a:xfrm>
                <a:off x="4543" y="403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3" name="Freeform 1111"/>
              <p:cNvSpPr>
                <a:spLocks/>
              </p:cNvSpPr>
              <p:nvPr/>
            </p:nvSpPr>
            <p:spPr bwMode="auto">
              <a:xfrm>
                <a:off x="4561" y="4033"/>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4" name="Freeform 1112"/>
              <p:cNvSpPr>
                <a:spLocks/>
              </p:cNvSpPr>
              <p:nvPr/>
            </p:nvSpPr>
            <p:spPr bwMode="auto">
              <a:xfrm>
                <a:off x="4580" y="4033"/>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5" name="Freeform 1113"/>
              <p:cNvSpPr>
                <a:spLocks/>
              </p:cNvSpPr>
              <p:nvPr/>
            </p:nvSpPr>
            <p:spPr bwMode="auto">
              <a:xfrm>
                <a:off x="4598" y="404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6" name="Oval 1114"/>
              <p:cNvSpPr>
                <a:spLocks noChangeArrowheads="1"/>
              </p:cNvSpPr>
              <p:nvPr/>
            </p:nvSpPr>
            <p:spPr bwMode="auto">
              <a:xfrm>
                <a:off x="4616" y="404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7" name="Oval 1115"/>
              <p:cNvSpPr>
                <a:spLocks noChangeArrowheads="1"/>
              </p:cNvSpPr>
              <p:nvPr/>
            </p:nvSpPr>
            <p:spPr bwMode="auto">
              <a:xfrm>
                <a:off x="4635" y="404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8" name="Freeform 1116"/>
              <p:cNvSpPr>
                <a:spLocks/>
              </p:cNvSpPr>
              <p:nvPr/>
            </p:nvSpPr>
            <p:spPr bwMode="auto">
              <a:xfrm>
                <a:off x="4653" y="4042"/>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9" name="Freeform 1117"/>
              <p:cNvSpPr>
                <a:spLocks/>
              </p:cNvSpPr>
              <p:nvPr/>
            </p:nvSpPr>
            <p:spPr bwMode="auto">
              <a:xfrm>
                <a:off x="4672" y="405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0" name="Freeform 1118"/>
              <p:cNvSpPr>
                <a:spLocks/>
              </p:cNvSpPr>
              <p:nvPr/>
            </p:nvSpPr>
            <p:spPr bwMode="auto">
              <a:xfrm>
                <a:off x="4690" y="4051"/>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1" name="Freeform 1119"/>
              <p:cNvSpPr>
                <a:spLocks/>
              </p:cNvSpPr>
              <p:nvPr/>
            </p:nvSpPr>
            <p:spPr bwMode="auto">
              <a:xfrm>
                <a:off x="4708" y="4051"/>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2" name="Freeform 1120"/>
              <p:cNvSpPr>
                <a:spLocks/>
              </p:cNvSpPr>
              <p:nvPr/>
            </p:nvSpPr>
            <p:spPr bwMode="auto">
              <a:xfrm>
                <a:off x="4727" y="4060"/>
                <a:ext cx="18" cy="10"/>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3" name="Freeform 1121"/>
              <p:cNvSpPr>
                <a:spLocks/>
              </p:cNvSpPr>
              <p:nvPr/>
            </p:nvSpPr>
            <p:spPr bwMode="auto">
              <a:xfrm>
                <a:off x="4755" y="4060"/>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4" name="Oval 1122"/>
              <p:cNvSpPr>
                <a:spLocks noChangeArrowheads="1"/>
              </p:cNvSpPr>
              <p:nvPr/>
            </p:nvSpPr>
            <p:spPr bwMode="auto">
              <a:xfrm>
                <a:off x="4773" y="4060"/>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5" name="Oval 1123"/>
              <p:cNvSpPr>
                <a:spLocks noChangeArrowheads="1"/>
              </p:cNvSpPr>
              <p:nvPr/>
            </p:nvSpPr>
            <p:spPr bwMode="auto">
              <a:xfrm>
                <a:off x="4791" y="4060"/>
                <a:ext cx="10"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6" name="Oval 1124"/>
              <p:cNvSpPr>
                <a:spLocks noChangeArrowheads="1"/>
              </p:cNvSpPr>
              <p:nvPr/>
            </p:nvSpPr>
            <p:spPr bwMode="auto">
              <a:xfrm>
                <a:off x="4810" y="407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7" name="Freeform 1125"/>
              <p:cNvSpPr>
                <a:spLocks/>
              </p:cNvSpPr>
              <p:nvPr/>
            </p:nvSpPr>
            <p:spPr bwMode="auto">
              <a:xfrm>
                <a:off x="4828" y="4070"/>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8" name="Freeform 1126"/>
              <p:cNvSpPr>
                <a:spLocks/>
              </p:cNvSpPr>
              <p:nvPr/>
            </p:nvSpPr>
            <p:spPr bwMode="auto">
              <a:xfrm>
                <a:off x="4847" y="407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9" name="Freeform 1127"/>
              <p:cNvSpPr>
                <a:spLocks/>
              </p:cNvSpPr>
              <p:nvPr/>
            </p:nvSpPr>
            <p:spPr bwMode="auto">
              <a:xfrm>
                <a:off x="4865" y="407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0" name="Freeform 1128"/>
              <p:cNvSpPr>
                <a:spLocks/>
              </p:cNvSpPr>
              <p:nvPr/>
            </p:nvSpPr>
            <p:spPr bwMode="auto">
              <a:xfrm>
                <a:off x="4883" y="4079"/>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1" name="Oval 1129"/>
              <p:cNvSpPr>
                <a:spLocks noChangeArrowheads="1"/>
              </p:cNvSpPr>
              <p:nvPr/>
            </p:nvSpPr>
            <p:spPr bwMode="auto">
              <a:xfrm>
                <a:off x="4902" y="407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2" name="Freeform 1130"/>
              <p:cNvSpPr>
                <a:spLocks/>
              </p:cNvSpPr>
              <p:nvPr/>
            </p:nvSpPr>
            <p:spPr bwMode="auto">
              <a:xfrm>
                <a:off x="4920" y="4079"/>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3" name="Freeform 1131"/>
              <p:cNvSpPr>
                <a:spLocks/>
              </p:cNvSpPr>
              <p:nvPr/>
            </p:nvSpPr>
            <p:spPr bwMode="auto">
              <a:xfrm>
                <a:off x="4939" y="408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4" name="Freeform 1132"/>
              <p:cNvSpPr>
                <a:spLocks/>
              </p:cNvSpPr>
              <p:nvPr/>
            </p:nvSpPr>
            <p:spPr bwMode="auto">
              <a:xfrm>
                <a:off x="4957" y="4088"/>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5" name="Freeform 1133"/>
              <p:cNvSpPr>
                <a:spLocks/>
              </p:cNvSpPr>
              <p:nvPr/>
            </p:nvSpPr>
            <p:spPr bwMode="auto">
              <a:xfrm>
                <a:off x="4975" y="4088"/>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6" name="Freeform 1134"/>
              <p:cNvSpPr>
                <a:spLocks/>
              </p:cNvSpPr>
              <p:nvPr/>
            </p:nvSpPr>
            <p:spPr bwMode="auto">
              <a:xfrm>
                <a:off x="4994" y="4097"/>
                <a:ext cx="18" cy="10"/>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7" name="Freeform 1135"/>
              <p:cNvSpPr>
                <a:spLocks/>
              </p:cNvSpPr>
              <p:nvPr/>
            </p:nvSpPr>
            <p:spPr bwMode="auto">
              <a:xfrm>
                <a:off x="5021" y="4097"/>
                <a:ext cx="10"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8" name="Oval 1136"/>
              <p:cNvSpPr>
                <a:spLocks noChangeArrowheads="1"/>
              </p:cNvSpPr>
              <p:nvPr/>
            </p:nvSpPr>
            <p:spPr bwMode="auto">
              <a:xfrm>
                <a:off x="5040" y="4097"/>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9" name="Oval 1137"/>
              <p:cNvSpPr>
                <a:spLocks noChangeArrowheads="1"/>
              </p:cNvSpPr>
              <p:nvPr/>
            </p:nvSpPr>
            <p:spPr bwMode="auto">
              <a:xfrm>
                <a:off x="5058" y="4097"/>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0" name="Oval 1138"/>
              <p:cNvSpPr>
                <a:spLocks noChangeArrowheads="1"/>
              </p:cNvSpPr>
              <p:nvPr/>
            </p:nvSpPr>
            <p:spPr bwMode="auto">
              <a:xfrm>
                <a:off x="5077" y="410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1" name="Freeform 1139"/>
              <p:cNvSpPr>
                <a:spLocks/>
              </p:cNvSpPr>
              <p:nvPr/>
            </p:nvSpPr>
            <p:spPr bwMode="auto">
              <a:xfrm>
                <a:off x="5095" y="410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2" name="Freeform 1140"/>
              <p:cNvSpPr>
                <a:spLocks/>
              </p:cNvSpPr>
              <p:nvPr/>
            </p:nvSpPr>
            <p:spPr bwMode="auto">
              <a:xfrm>
                <a:off x="5113" y="4107"/>
                <a:ext cx="10"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3" name="Freeform 1141"/>
              <p:cNvSpPr>
                <a:spLocks/>
              </p:cNvSpPr>
              <p:nvPr/>
            </p:nvSpPr>
            <p:spPr bwMode="auto">
              <a:xfrm>
                <a:off x="5132" y="411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4" name="Freeform 1142"/>
              <p:cNvSpPr>
                <a:spLocks/>
              </p:cNvSpPr>
              <p:nvPr/>
            </p:nvSpPr>
            <p:spPr bwMode="auto">
              <a:xfrm>
                <a:off x="5150" y="4116"/>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5" name="Oval 1143"/>
              <p:cNvSpPr>
                <a:spLocks noChangeArrowheads="1"/>
              </p:cNvSpPr>
              <p:nvPr/>
            </p:nvSpPr>
            <p:spPr bwMode="auto">
              <a:xfrm>
                <a:off x="5169" y="411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6" name="Freeform 1144"/>
              <p:cNvSpPr>
                <a:spLocks/>
              </p:cNvSpPr>
              <p:nvPr/>
            </p:nvSpPr>
            <p:spPr bwMode="auto">
              <a:xfrm>
                <a:off x="5187" y="4116"/>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7" name="Freeform 1145"/>
              <p:cNvSpPr>
                <a:spLocks/>
              </p:cNvSpPr>
              <p:nvPr/>
            </p:nvSpPr>
            <p:spPr bwMode="auto">
              <a:xfrm>
                <a:off x="5206" y="4125"/>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8" name="Freeform 1146"/>
              <p:cNvSpPr>
                <a:spLocks/>
              </p:cNvSpPr>
              <p:nvPr/>
            </p:nvSpPr>
            <p:spPr bwMode="auto">
              <a:xfrm>
                <a:off x="5224" y="4125"/>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9" name="Freeform 1147"/>
              <p:cNvSpPr>
                <a:spLocks/>
              </p:cNvSpPr>
              <p:nvPr/>
            </p:nvSpPr>
            <p:spPr bwMode="auto">
              <a:xfrm>
                <a:off x="5242" y="4125"/>
                <a:ext cx="19"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0" name="Freeform 1148"/>
              <p:cNvSpPr>
                <a:spLocks/>
              </p:cNvSpPr>
              <p:nvPr/>
            </p:nvSpPr>
            <p:spPr bwMode="auto">
              <a:xfrm>
                <a:off x="5261" y="4134"/>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1" name="Freeform 1149"/>
              <p:cNvSpPr>
                <a:spLocks/>
              </p:cNvSpPr>
              <p:nvPr/>
            </p:nvSpPr>
            <p:spPr bwMode="auto">
              <a:xfrm>
                <a:off x="5288" y="4134"/>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2" name="Oval 1150"/>
              <p:cNvSpPr>
                <a:spLocks noChangeArrowheads="1"/>
              </p:cNvSpPr>
              <p:nvPr/>
            </p:nvSpPr>
            <p:spPr bwMode="auto">
              <a:xfrm>
                <a:off x="5307" y="413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3" name="Freeform 1151"/>
              <p:cNvSpPr>
                <a:spLocks/>
              </p:cNvSpPr>
              <p:nvPr/>
            </p:nvSpPr>
            <p:spPr bwMode="auto">
              <a:xfrm>
                <a:off x="5325" y="4134"/>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4" name="Oval 1152"/>
              <p:cNvSpPr>
                <a:spLocks noChangeArrowheads="1"/>
              </p:cNvSpPr>
              <p:nvPr/>
            </p:nvSpPr>
            <p:spPr bwMode="auto">
              <a:xfrm>
                <a:off x="5344" y="414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5" name="Freeform 1153"/>
              <p:cNvSpPr>
                <a:spLocks/>
              </p:cNvSpPr>
              <p:nvPr/>
            </p:nvSpPr>
            <p:spPr bwMode="auto">
              <a:xfrm>
                <a:off x="5362" y="4143"/>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6" name="Freeform 1154"/>
              <p:cNvSpPr>
                <a:spLocks/>
              </p:cNvSpPr>
              <p:nvPr/>
            </p:nvSpPr>
            <p:spPr bwMode="auto">
              <a:xfrm>
                <a:off x="5380" y="4143"/>
                <a:ext cx="10" cy="19"/>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7" name="Freeform 1155"/>
              <p:cNvSpPr>
                <a:spLocks/>
              </p:cNvSpPr>
              <p:nvPr/>
            </p:nvSpPr>
            <p:spPr bwMode="auto">
              <a:xfrm>
                <a:off x="5399" y="415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8" name="Freeform 1156"/>
              <p:cNvSpPr>
                <a:spLocks/>
              </p:cNvSpPr>
              <p:nvPr/>
            </p:nvSpPr>
            <p:spPr bwMode="auto">
              <a:xfrm>
                <a:off x="5417" y="415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9" name="Freeform 1157"/>
              <p:cNvSpPr>
                <a:spLocks/>
              </p:cNvSpPr>
              <p:nvPr/>
            </p:nvSpPr>
            <p:spPr bwMode="auto">
              <a:xfrm>
                <a:off x="5436" y="415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0" name="Freeform 1158"/>
              <p:cNvSpPr>
                <a:spLocks/>
              </p:cNvSpPr>
              <p:nvPr/>
            </p:nvSpPr>
            <p:spPr bwMode="auto">
              <a:xfrm>
                <a:off x="5454" y="4153"/>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1" name="Freeform 1159"/>
              <p:cNvSpPr>
                <a:spLocks/>
              </p:cNvSpPr>
              <p:nvPr/>
            </p:nvSpPr>
            <p:spPr bwMode="auto">
              <a:xfrm>
                <a:off x="5472" y="4162"/>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2" name="Freeform 1160"/>
              <p:cNvSpPr>
                <a:spLocks/>
              </p:cNvSpPr>
              <p:nvPr/>
            </p:nvSpPr>
            <p:spPr bwMode="auto">
              <a:xfrm>
                <a:off x="5491" y="4162"/>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3" name="Freeform 1161"/>
              <p:cNvSpPr>
                <a:spLocks/>
              </p:cNvSpPr>
              <p:nvPr/>
            </p:nvSpPr>
            <p:spPr bwMode="auto">
              <a:xfrm>
                <a:off x="5509" y="4162"/>
                <a:ext cx="19"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4" name="Freeform 1162"/>
              <p:cNvSpPr>
                <a:spLocks/>
              </p:cNvSpPr>
              <p:nvPr/>
            </p:nvSpPr>
            <p:spPr bwMode="auto">
              <a:xfrm>
                <a:off x="5528" y="4171"/>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5" name="Freeform 1163"/>
              <p:cNvSpPr>
                <a:spLocks/>
              </p:cNvSpPr>
              <p:nvPr/>
            </p:nvSpPr>
            <p:spPr bwMode="auto">
              <a:xfrm>
                <a:off x="3089" y="3959"/>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6" name="Freeform 1164"/>
              <p:cNvSpPr>
                <a:spLocks/>
              </p:cNvSpPr>
              <p:nvPr/>
            </p:nvSpPr>
            <p:spPr bwMode="auto">
              <a:xfrm>
                <a:off x="3107" y="3959"/>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7" name="Freeform 1165"/>
              <p:cNvSpPr>
                <a:spLocks/>
              </p:cNvSpPr>
              <p:nvPr/>
            </p:nvSpPr>
            <p:spPr bwMode="auto">
              <a:xfrm>
                <a:off x="3135" y="3959"/>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8" name="Oval 1166"/>
              <p:cNvSpPr>
                <a:spLocks noChangeArrowheads="1"/>
              </p:cNvSpPr>
              <p:nvPr/>
            </p:nvSpPr>
            <p:spPr bwMode="auto">
              <a:xfrm>
                <a:off x="3153" y="396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9" name="Oval 1167"/>
              <p:cNvSpPr>
                <a:spLocks noChangeArrowheads="1"/>
              </p:cNvSpPr>
              <p:nvPr/>
            </p:nvSpPr>
            <p:spPr bwMode="auto">
              <a:xfrm>
                <a:off x="3171" y="3968"/>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0" name="Freeform 1168"/>
              <p:cNvSpPr>
                <a:spLocks/>
              </p:cNvSpPr>
              <p:nvPr/>
            </p:nvSpPr>
            <p:spPr bwMode="auto">
              <a:xfrm>
                <a:off x="3190" y="3968"/>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1" name="Freeform 1169"/>
              <p:cNvSpPr>
                <a:spLocks/>
              </p:cNvSpPr>
              <p:nvPr/>
            </p:nvSpPr>
            <p:spPr bwMode="auto">
              <a:xfrm>
                <a:off x="3208" y="397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2" name="Freeform 1170"/>
              <p:cNvSpPr>
                <a:spLocks/>
              </p:cNvSpPr>
              <p:nvPr/>
            </p:nvSpPr>
            <p:spPr bwMode="auto">
              <a:xfrm>
                <a:off x="3227" y="3978"/>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3" name="Freeform 1171"/>
              <p:cNvSpPr>
                <a:spLocks/>
              </p:cNvSpPr>
              <p:nvPr/>
            </p:nvSpPr>
            <p:spPr bwMode="auto">
              <a:xfrm>
                <a:off x="3245" y="397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4" name="Freeform 1172"/>
              <p:cNvSpPr>
                <a:spLocks/>
              </p:cNvSpPr>
              <p:nvPr/>
            </p:nvSpPr>
            <p:spPr bwMode="auto">
              <a:xfrm>
                <a:off x="3263" y="3978"/>
                <a:ext cx="10"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5" name="Freeform 1173"/>
              <p:cNvSpPr>
                <a:spLocks/>
              </p:cNvSpPr>
              <p:nvPr/>
            </p:nvSpPr>
            <p:spPr bwMode="auto">
              <a:xfrm>
                <a:off x="3282" y="398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6" name="Freeform 1174"/>
              <p:cNvSpPr>
                <a:spLocks/>
              </p:cNvSpPr>
              <p:nvPr/>
            </p:nvSpPr>
            <p:spPr bwMode="auto">
              <a:xfrm>
                <a:off x="3300" y="398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7" name="Freeform 1175"/>
              <p:cNvSpPr>
                <a:spLocks/>
              </p:cNvSpPr>
              <p:nvPr/>
            </p:nvSpPr>
            <p:spPr bwMode="auto">
              <a:xfrm>
                <a:off x="3319" y="3987"/>
                <a:ext cx="18"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1"/>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8" name="Freeform 1176"/>
              <p:cNvSpPr>
                <a:spLocks/>
              </p:cNvSpPr>
              <p:nvPr/>
            </p:nvSpPr>
            <p:spPr bwMode="auto">
              <a:xfrm>
                <a:off x="3337" y="3996"/>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9" name="Freeform 1177"/>
              <p:cNvSpPr>
                <a:spLocks/>
              </p:cNvSpPr>
              <p:nvPr/>
            </p:nvSpPr>
            <p:spPr bwMode="auto">
              <a:xfrm>
                <a:off x="3355" y="3996"/>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0" name="Freeform 1178"/>
              <p:cNvSpPr>
                <a:spLocks/>
              </p:cNvSpPr>
              <p:nvPr/>
            </p:nvSpPr>
            <p:spPr bwMode="auto">
              <a:xfrm>
                <a:off x="3374" y="3996"/>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1" name="Freeform 1179"/>
              <p:cNvSpPr>
                <a:spLocks/>
              </p:cNvSpPr>
              <p:nvPr/>
            </p:nvSpPr>
            <p:spPr bwMode="auto">
              <a:xfrm>
                <a:off x="3401" y="3996"/>
                <a:ext cx="10"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2" name="Oval 1180"/>
              <p:cNvSpPr>
                <a:spLocks noChangeArrowheads="1"/>
              </p:cNvSpPr>
              <p:nvPr/>
            </p:nvSpPr>
            <p:spPr bwMode="auto">
              <a:xfrm>
                <a:off x="3420" y="400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3" name="Oval 1181"/>
              <p:cNvSpPr>
                <a:spLocks noChangeArrowheads="1"/>
              </p:cNvSpPr>
              <p:nvPr/>
            </p:nvSpPr>
            <p:spPr bwMode="auto">
              <a:xfrm>
                <a:off x="3438" y="4005"/>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4" name="Freeform 1182"/>
              <p:cNvSpPr>
                <a:spLocks/>
              </p:cNvSpPr>
              <p:nvPr/>
            </p:nvSpPr>
            <p:spPr bwMode="auto">
              <a:xfrm>
                <a:off x="3457" y="4005"/>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5" name="Freeform 1183"/>
              <p:cNvSpPr>
                <a:spLocks/>
              </p:cNvSpPr>
              <p:nvPr/>
            </p:nvSpPr>
            <p:spPr bwMode="auto">
              <a:xfrm>
                <a:off x="3475" y="4014"/>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6" name="Freeform 1184"/>
              <p:cNvSpPr>
                <a:spLocks/>
              </p:cNvSpPr>
              <p:nvPr/>
            </p:nvSpPr>
            <p:spPr bwMode="auto">
              <a:xfrm>
                <a:off x="3494" y="4014"/>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7" name="Freeform 1185"/>
              <p:cNvSpPr>
                <a:spLocks/>
              </p:cNvSpPr>
              <p:nvPr/>
            </p:nvSpPr>
            <p:spPr bwMode="auto">
              <a:xfrm>
                <a:off x="3512" y="4014"/>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8" name="Freeform 1186"/>
              <p:cNvSpPr>
                <a:spLocks/>
              </p:cNvSpPr>
              <p:nvPr/>
            </p:nvSpPr>
            <p:spPr bwMode="auto">
              <a:xfrm>
                <a:off x="3530" y="4014"/>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9" name="Freeform 1187"/>
              <p:cNvSpPr>
                <a:spLocks/>
              </p:cNvSpPr>
              <p:nvPr/>
            </p:nvSpPr>
            <p:spPr bwMode="auto">
              <a:xfrm>
                <a:off x="3549" y="402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0" name="Freeform 1188"/>
              <p:cNvSpPr>
                <a:spLocks/>
              </p:cNvSpPr>
              <p:nvPr/>
            </p:nvSpPr>
            <p:spPr bwMode="auto">
              <a:xfrm>
                <a:off x="3567" y="402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1" name="Freeform 1189"/>
              <p:cNvSpPr>
                <a:spLocks/>
              </p:cNvSpPr>
              <p:nvPr/>
            </p:nvSpPr>
            <p:spPr bwMode="auto">
              <a:xfrm>
                <a:off x="3586" y="4024"/>
                <a:ext cx="18"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1"/>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2" name="Oval 1190"/>
              <p:cNvSpPr>
                <a:spLocks noChangeArrowheads="1"/>
              </p:cNvSpPr>
              <p:nvPr/>
            </p:nvSpPr>
            <p:spPr bwMode="auto">
              <a:xfrm>
                <a:off x="3604" y="4033"/>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3" name="Freeform 1191"/>
              <p:cNvSpPr>
                <a:spLocks/>
              </p:cNvSpPr>
              <p:nvPr/>
            </p:nvSpPr>
            <p:spPr bwMode="auto">
              <a:xfrm>
                <a:off x="3622" y="4033"/>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4" name="Freeform 1192"/>
              <p:cNvSpPr>
                <a:spLocks/>
              </p:cNvSpPr>
              <p:nvPr/>
            </p:nvSpPr>
            <p:spPr bwMode="auto">
              <a:xfrm>
                <a:off x="3650" y="403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5" name="Freeform 1193"/>
              <p:cNvSpPr>
                <a:spLocks/>
              </p:cNvSpPr>
              <p:nvPr/>
            </p:nvSpPr>
            <p:spPr bwMode="auto">
              <a:xfrm>
                <a:off x="3668" y="4033"/>
                <a:ext cx="10"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6" name="Oval 1194"/>
              <p:cNvSpPr>
                <a:spLocks noChangeArrowheads="1"/>
              </p:cNvSpPr>
              <p:nvPr/>
            </p:nvSpPr>
            <p:spPr bwMode="auto">
              <a:xfrm>
                <a:off x="3687" y="404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7" name="Oval 1195"/>
              <p:cNvSpPr>
                <a:spLocks noChangeArrowheads="1"/>
              </p:cNvSpPr>
              <p:nvPr/>
            </p:nvSpPr>
            <p:spPr bwMode="auto">
              <a:xfrm>
                <a:off x="3705" y="404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8" name="Freeform 1196"/>
              <p:cNvSpPr>
                <a:spLocks/>
              </p:cNvSpPr>
              <p:nvPr/>
            </p:nvSpPr>
            <p:spPr bwMode="auto">
              <a:xfrm>
                <a:off x="3724" y="4042"/>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9" name="Freeform 1197"/>
              <p:cNvSpPr>
                <a:spLocks/>
              </p:cNvSpPr>
              <p:nvPr/>
            </p:nvSpPr>
            <p:spPr bwMode="auto">
              <a:xfrm>
                <a:off x="3742" y="405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0" name="Freeform 1198"/>
              <p:cNvSpPr>
                <a:spLocks/>
              </p:cNvSpPr>
              <p:nvPr/>
            </p:nvSpPr>
            <p:spPr bwMode="auto">
              <a:xfrm>
                <a:off x="3760" y="4051"/>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1" name="Freeform 1199"/>
              <p:cNvSpPr>
                <a:spLocks/>
              </p:cNvSpPr>
              <p:nvPr/>
            </p:nvSpPr>
            <p:spPr bwMode="auto">
              <a:xfrm>
                <a:off x="3779" y="405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2" name="Freeform 1200"/>
              <p:cNvSpPr>
                <a:spLocks/>
              </p:cNvSpPr>
              <p:nvPr/>
            </p:nvSpPr>
            <p:spPr bwMode="auto">
              <a:xfrm>
                <a:off x="3797" y="4060"/>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3" name="Freeform 1201"/>
              <p:cNvSpPr>
                <a:spLocks/>
              </p:cNvSpPr>
              <p:nvPr/>
            </p:nvSpPr>
            <p:spPr bwMode="auto">
              <a:xfrm>
                <a:off x="3816" y="4060"/>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4" name="Freeform 1202"/>
              <p:cNvSpPr>
                <a:spLocks/>
              </p:cNvSpPr>
              <p:nvPr/>
            </p:nvSpPr>
            <p:spPr bwMode="auto">
              <a:xfrm>
                <a:off x="3834" y="4060"/>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5" name="Freeform 1203"/>
              <p:cNvSpPr>
                <a:spLocks/>
              </p:cNvSpPr>
              <p:nvPr/>
            </p:nvSpPr>
            <p:spPr bwMode="auto">
              <a:xfrm>
                <a:off x="3853" y="4060"/>
                <a:ext cx="18" cy="19"/>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6" name="Oval 1204"/>
              <p:cNvSpPr>
                <a:spLocks noChangeArrowheads="1"/>
              </p:cNvSpPr>
              <p:nvPr/>
            </p:nvSpPr>
            <p:spPr bwMode="auto">
              <a:xfrm>
                <a:off x="3871" y="4070"/>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7" name="Freeform 1205"/>
              <p:cNvSpPr>
                <a:spLocks/>
              </p:cNvSpPr>
              <p:nvPr/>
            </p:nvSpPr>
            <p:spPr bwMode="auto">
              <a:xfrm>
                <a:off x="3889" y="4070"/>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8" name="Freeform 1206"/>
              <p:cNvSpPr>
                <a:spLocks/>
              </p:cNvSpPr>
              <p:nvPr/>
            </p:nvSpPr>
            <p:spPr bwMode="auto">
              <a:xfrm>
                <a:off x="3917" y="407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9" name="Freeform 1207"/>
              <p:cNvSpPr>
                <a:spLocks/>
              </p:cNvSpPr>
              <p:nvPr/>
            </p:nvSpPr>
            <p:spPr bwMode="auto">
              <a:xfrm>
                <a:off x="3935" y="4079"/>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0" name="Freeform 1208"/>
              <p:cNvSpPr>
                <a:spLocks/>
              </p:cNvSpPr>
              <p:nvPr/>
            </p:nvSpPr>
            <p:spPr bwMode="auto">
              <a:xfrm>
                <a:off x="3954" y="4079"/>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1" name="Oval 1209"/>
              <p:cNvSpPr>
                <a:spLocks noChangeArrowheads="1"/>
              </p:cNvSpPr>
              <p:nvPr/>
            </p:nvSpPr>
            <p:spPr bwMode="auto">
              <a:xfrm>
                <a:off x="3972" y="407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1" name="Group 1411"/>
            <p:cNvGrpSpPr>
              <a:grpSpLocks/>
            </p:cNvGrpSpPr>
            <p:nvPr/>
          </p:nvGrpSpPr>
          <p:grpSpPr bwMode="auto">
            <a:xfrm>
              <a:off x="3070" y="4079"/>
              <a:ext cx="2458" cy="331"/>
              <a:chOff x="3070" y="4079"/>
              <a:chExt cx="2458" cy="331"/>
            </a:xfrm>
          </p:grpSpPr>
          <p:sp>
            <p:nvSpPr>
              <p:cNvPr id="1862" name="Freeform 1211"/>
              <p:cNvSpPr>
                <a:spLocks/>
              </p:cNvSpPr>
              <p:nvPr/>
            </p:nvSpPr>
            <p:spPr bwMode="auto">
              <a:xfrm>
                <a:off x="3991" y="4079"/>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3" name="Freeform 1212"/>
              <p:cNvSpPr>
                <a:spLocks/>
              </p:cNvSpPr>
              <p:nvPr/>
            </p:nvSpPr>
            <p:spPr bwMode="auto">
              <a:xfrm>
                <a:off x="4009" y="408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4" name="Freeform 1213"/>
              <p:cNvSpPr>
                <a:spLocks/>
              </p:cNvSpPr>
              <p:nvPr/>
            </p:nvSpPr>
            <p:spPr bwMode="auto">
              <a:xfrm>
                <a:off x="4027" y="4088"/>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5" name="Freeform 1214"/>
              <p:cNvSpPr>
                <a:spLocks/>
              </p:cNvSpPr>
              <p:nvPr/>
            </p:nvSpPr>
            <p:spPr bwMode="auto">
              <a:xfrm>
                <a:off x="4046" y="408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6" name="Freeform 1215"/>
              <p:cNvSpPr>
                <a:spLocks/>
              </p:cNvSpPr>
              <p:nvPr/>
            </p:nvSpPr>
            <p:spPr bwMode="auto">
              <a:xfrm>
                <a:off x="4064" y="4097"/>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7" name="Freeform 1216"/>
              <p:cNvSpPr>
                <a:spLocks/>
              </p:cNvSpPr>
              <p:nvPr/>
            </p:nvSpPr>
            <p:spPr bwMode="auto">
              <a:xfrm>
                <a:off x="4083" y="4097"/>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8" name="Freeform 1217"/>
              <p:cNvSpPr>
                <a:spLocks/>
              </p:cNvSpPr>
              <p:nvPr/>
            </p:nvSpPr>
            <p:spPr bwMode="auto">
              <a:xfrm>
                <a:off x="4101" y="4097"/>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9" name="Freeform 1218"/>
              <p:cNvSpPr>
                <a:spLocks/>
              </p:cNvSpPr>
              <p:nvPr/>
            </p:nvSpPr>
            <p:spPr bwMode="auto">
              <a:xfrm>
                <a:off x="4119" y="4097"/>
                <a:ext cx="19" cy="19"/>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0" name="Oval 1219"/>
              <p:cNvSpPr>
                <a:spLocks noChangeArrowheads="1"/>
              </p:cNvSpPr>
              <p:nvPr/>
            </p:nvSpPr>
            <p:spPr bwMode="auto">
              <a:xfrm>
                <a:off x="4138" y="4107"/>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1" name="Freeform 1220"/>
              <p:cNvSpPr>
                <a:spLocks/>
              </p:cNvSpPr>
              <p:nvPr/>
            </p:nvSpPr>
            <p:spPr bwMode="auto">
              <a:xfrm>
                <a:off x="4156" y="4107"/>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2" name="Freeform 1221"/>
              <p:cNvSpPr>
                <a:spLocks/>
              </p:cNvSpPr>
              <p:nvPr/>
            </p:nvSpPr>
            <p:spPr bwMode="auto">
              <a:xfrm>
                <a:off x="4184" y="4107"/>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3" name="Freeform 1222"/>
              <p:cNvSpPr>
                <a:spLocks/>
              </p:cNvSpPr>
              <p:nvPr/>
            </p:nvSpPr>
            <p:spPr bwMode="auto">
              <a:xfrm>
                <a:off x="4202" y="411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4" name="Freeform 1223"/>
              <p:cNvSpPr>
                <a:spLocks/>
              </p:cNvSpPr>
              <p:nvPr/>
            </p:nvSpPr>
            <p:spPr bwMode="auto">
              <a:xfrm>
                <a:off x="4221" y="4116"/>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5" name="Oval 1224"/>
              <p:cNvSpPr>
                <a:spLocks noChangeArrowheads="1"/>
              </p:cNvSpPr>
              <p:nvPr/>
            </p:nvSpPr>
            <p:spPr bwMode="auto">
              <a:xfrm>
                <a:off x="4239" y="411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6" name="Freeform 1225"/>
              <p:cNvSpPr>
                <a:spLocks/>
              </p:cNvSpPr>
              <p:nvPr/>
            </p:nvSpPr>
            <p:spPr bwMode="auto">
              <a:xfrm>
                <a:off x="4257" y="4116"/>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7" name="Freeform 1226"/>
              <p:cNvSpPr>
                <a:spLocks/>
              </p:cNvSpPr>
              <p:nvPr/>
            </p:nvSpPr>
            <p:spPr bwMode="auto">
              <a:xfrm>
                <a:off x="4276" y="412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8" name="Freeform 1227"/>
              <p:cNvSpPr>
                <a:spLocks/>
              </p:cNvSpPr>
              <p:nvPr/>
            </p:nvSpPr>
            <p:spPr bwMode="auto">
              <a:xfrm>
                <a:off x="4294" y="4125"/>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9" name="Freeform 1228"/>
              <p:cNvSpPr>
                <a:spLocks/>
              </p:cNvSpPr>
              <p:nvPr/>
            </p:nvSpPr>
            <p:spPr bwMode="auto">
              <a:xfrm>
                <a:off x="4313" y="4125"/>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0" name="Freeform 1229"/>
              <p:cNvSpPr>
                <a:spLocks/>
              </p:cNvSpPr>
              <p:nvPr/>
            </p:nvSpPr>
            <p:spPr bwMode="auto">
              <a:xfrm>
                <a:off x="4331" y="413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1" name="Freeform 1230"/>
              <p:cNvSpPr>
                <a:spLocks/>
              </p:cNvSpPr>
              <p:nvPr/>
            </p:nvSpPr>
            <p:spPr bwMode="auto">
              <a:xfrm>
                <a:off x="4350" y="413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2" name="Freeform 1231"/>
              <p:cNvSpPr>
                <a:spLocks/>
              </p:cNvSpPr>
              <p:nvPr/>
            </p:nvSpPr>
            <p:spPr bwMode="auto">
              <a:xfrm>
                <a:off x="4368" y="413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3" name="Freeform 1232"/>
              <p:cNvSpPr>
                <a:spLocks/>
              </p:cNvSpPr>
              <p:nvPr/>
            </p:nvSpPr>
            <p:spPr bwMode="auto">
              <a:xfrm>
                <a:off x="4386" y="4134"/>
                <a:ext cx="19"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4" name="Oval 1233"/>
              <p:cNvSpPr>
                <a:spLocks noChangeArrowheads="1"/>
              </p:cNvSpPr>
              <p:nvPr/>
            </p:nvSpPr>
            <p:spPr bwMode="auto">
              <a:xfrm>
                <a:off x="4405" y="4143"/>
                <a:ext cx="18"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5" name="Freeform 1234"/>
              <p:cNvSpPr>
                <a:spLocks/>
              </p:cNvSpPr>
              <p:nvPr/>
            </p:nvSpPr>
            <p:spPr bwMode="auto">
              <a:xfrm>
                <a:off x="4423" y="4143"/>
                <a:ext cx="19" cy="10"/>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6" name="Freeform 1235"/>
              <p:cNvSpPr>
                <a:spLocks/>
              </p:cNvSpPr>
              <p:nvPr/>
            </p:nvSpPr>
            <p:spPr bwMode="auto">
              <a:xfrm>
                <a:off x="4451" y="4143"/>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7" name="Freeform 1236"/>
              <p:cNvSpPr>
                <a:spLocks/>
              </p:cNvSpPr>
              <p:nvPr/>
            </p:nvSpPr>
            <p:spPr bwMode="auto">
              <a:xfrm>
                <a:off x="4469" y="415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8" name="Freeform 1237"/>
              <p:cNvSpPr>
                <a:spLocks/>
              </p:cNvSpPr>
              <p:nvPr/>
            </p:nvSpPr>
            <p:spPr bwMode="auto">
              <a:xfrm>
                <a:off x="4488" y="4153"/>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9" name="Freeform 1238"/>
              <p:cNvSpPr>
                <a:spLocks/>
              </p:cNvSpPr>
              <p:nvPr/>
            </p:nvSpPr>
            <p:spPr bwMode="auto">
              <a:xfrm>
                <a:off x="4506" y="415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0" name="Freeform 1239"/>
              <p:cNvSpPr>
                <a:spLocks/>
              </p:cNvSpPr>
              <p:nvPr/>
            </p:nvSpPr>
            <p:spPr bwMode="auto">
              <a:xfrm>
                <a:off x="4524" y="4153"/>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1" name="Freeform 1240"/>
              <p:cNvSpPr>
                <a:spLocks/>
              </p:cNvSpPr>
              <p:nvPr/>
            </p:nvSpPr>
            <p:spPr bwMode="auto">
              <a:xfrm>
                <a:off x="4543" y="416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2" name="Freeform 1241"/>
              <p:cNvSpPr>
                <a:spLocks/>
              </p:cNvSpPr>
              <p:nvPr/>
            </p:nvSpPr>
            <p:spPr bwMode="auto">
              <a:xfrm>
                <a:off x="4561" y="416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3" name="Freeform 1242"/>
              <p:cNvSpPr>
                <a:spLocks/>
              </p:cNvSpPr>
              <p:nvPr/>
            </p:nvSpPr>
            <p:spPr bwMode="auto">
              <a:xfrm>
                <a:off x="4580" y="4162"/>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4" name="Freeform 1243"/>
              <p:cNvSpPr>
                <a:spLocks/>
              </p:cNvSpPr>
              <p:nvPr/>
            </p:nvSpPr>
            <p:spPr bwMode="auto">
              <a:xfrm>
                <a:off x="4598" y="417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5" name="Freeform 1244"/>
              <p:cNvSpPr>
                <a:spLocks/>
              </p:cNvSpPr>
              <p:nvPr/>
            </p:nvSpPr>
            <p:spPr bwMode="auto">
              <a:xfrm>
                <a:off x="4616" y="4171"/>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6" name="Freeform 1245"/>
              <p:cNvSpPr>
                <a:spLocks/>
              </p:cNvSpPr>
              <p:nvPr/>
            </p:nvSpPr>
            <p:spPr bwMode="auto">
              <a:xfrm>
                <a:off x="4635" y="417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7" name="Freeform 1246"/>
              <p:cNvSpPr>
                <a:spLocks/>
              </p:cNvSpPr>
              <p:nvPr/>
            </p:nvSpPr>
            <p:spPr bwMode="auto">
              <a:xfrm>
                <a:off x="4653" y="4171"/>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8" name="Oval 1247"/>
              <p:cNvSpPr>
                <a:spLocks noChangeArrowheads="1"/>
              </p:cNvSpPr>
              <p:nvPr/>
            </p:nvSpPr>
            <p:spPr bwMode="auto">
              <a:xfrm>
                <a:off x="4672" y="4180"/>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9" name="Freeform 1248"/>
              <p:cNvSpPr>
                <a:spLocks/>
              </p:cNvSpPr>
              <p:nvPr/>
            </p:nvSpPr>
            <p:spPr bwMode="auto">
              <a:xfrm>
                <a:off x="4690" y="4180"/>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0" name="Freeform 1249"/>
              <p:cNvSpPr>
                <a:spLocks/>
              </p:cNvSpPr>
              <p:nvPr/>
            </p:nvSpPr>
            <p:spPr bwMode="auto">
              <a:xfrm>
                <a:off x="4718" y="4180"/>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1" name="Freeform 1250"/>
              <p:cNvSpPr>
                <a:spLocks/>
              </p:cNvSpPr>
              <p:nvPr/>
            </p:nvSpPr>
            <p:spPr bwMode="auto">
              <a:xfrm>
                <a:off x="4736" y="4189"/>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2" name="Freeform 1251"/>
              <p:cNvSpPr>
                <a:spLocks/>
              </p:cNvSpPr>
              <p:nvPr/>
            </p:nvSpPr>
            <p:spPr bwMode="auto">
              <a:xfrm>
                <a:off x="4755" y="4189"/>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3" name="Freeform 1252"/>
              <p:cNvSpPr>
                <a:spLocks/>
              </p:cNvSpPr>
              <p:nvPr/>
            </p:nvSpPr>
            <p:spPr bwMode="auto">
              <a:xfrm>
                <a:off x="4773" y="4189"/>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4" name="Freeform 1253"/>
              <p:cNvSpPr>
                <a:spLocks/>
              </p:cNvSpPr>
              <p:nvPr/>
            </p:nvSpPr>
            <p:spPr bwMode="auto">
              <a:xfrm>
                <a:off x="4791" y="4189"/>
                <a:ext cx="10"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5" name="Freeform 1254"/>
              <p:cNvSpPr>
                <a:spLocks/>
              </p:cNvSpPr>
              <p:nvPr/>
            </p:nvSpPr>
            <p:spPr bwMode="auto">
              <a:xfrm>
                <a:off x="4810" y="419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6" name="Oval 1255"/>
              <p:cNvSpPr>
                <a:spLocks noChangeArrowheads="1"/>
              </p:cNvSpPr>
              <p:nvPr/>
            </p:nvSpPr>
            <p:spPr bwMode="auto">
              <a:xfrm>
                <a:off x="4828" y="419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7" name="Freeform 1256"/>
              <p:cNvSpPr>
                <a:spLocks/>
              </p:cNvSpPr>
              <p:nvPr/>
            </p:nvSpPr>
            <p:spPr bwMode="auto">
              <a:xfrm>
                <a:off x="4847" y="4199"/>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8" name="Freeform 1257"/>
              <p:cNvSpPr>
                <a:spLocks/>
              </p:cNvSpPr>
              <p:nvPr/>
            </p:nvSpPr>
            <p:spPr bwMode="auto">
              <a:xfrm>
                <a:off x="4865" y="420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9" name="Freeform 1258"/>
              <p:cNvSpPr>
                <a:spLocks/>
              </p:cNvSpPr>
              <p:nvPr/>
            </p:nvSpPr>
            <p:spPr bwMode="auto">
              <a:xfrm>
                <a:off x="4883" y="4208"/>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0" name="Freeform 1259"/>
              <p:cNvSpPr>
                <a:spLocks/>
              </p:cNvSpPr>
              <p:nvPr/>
            </p:nvSpPr>
            <p:spPr bwMode="auto">
              <a:xfrm>
                <a:off x="4902" y="4208"/>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1" name="Freeform 1260"/>
              <p:cNvSpPr>
                <a:spLocks/>
              </p:cNvSpPr>
              <p:nvPr/>
            </p:nvSpPr>
            <p:spPr bwMode="auto">
              <a:xfrm>
                <a:off x="4920" y="4208"/>
                <a:ext cx="19"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1"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2" name="Oval 1261"/>
              <p:cNvSpPr>
                <a:spLocks noChangeArrowheads="1"/>
              </p:cNvSpPr>
              <p:nvPr/>
            </p:nvSpPr>
            <p:spPr bwMode="auto">
              <a:xfrm>
                <a:off x="4939" y="4217"/>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3" name="Freeform 1262"/>
              <p:cNvSpPr>
                <a:spLocks/>
              </p:cNvSpPr>
              <p:nvPr/>
            </p:nvSpPr>
            <p:spPr bwMode="auto">
              <a:xfrm>
                <a:off x="4957" y="4217"/>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4" name="Freeform 1263"/>
              <p:cNvSpPr>
                <a:spLocks/>
              </p:cNvSpPr>
              <p:nvPr/>
            </p:nvSpPr>
            <p:spPr bwMode="auto">
              <a:xfrm>
                <a:off x="4985" y="4217"/>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5" name="Freeform 1264"/>
              <p:cNvSpPr>
                <a:spLocks/>
              </p:cNvSpPr>
              <p:nvPr/>
            </p:nvSpPr>
            <p:spPr bwMode="auto">
              <a:xfrm>
                <a:off x="5003" y="422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6" name="Freeform 1265"/>
              <p:cNvSpPr>
                <a:spLocks/>
              </p:cNvSpPr>
              <p:nvPr/>
            </p:nvSpPr>
            <p:spPr bwMode="auto">
              <a:xfrm>
                <a:off x="5021" y="4226"/>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7" name="Freeform 1266"/>
              <p:cNvSpPr>
                <a:spLocks/>
              </p:cNvSpPr>
              <p:nvPr/>
            </p:nvSpPr>
            <p:spPr bwMode="auto">
              <a:xfrm>
                <a:off x="5040" y="422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8" name="Freeform 1267"/>
              <p:cNvSpPr>
                <a:spLocks/>
              </p:cNvSpPr>
              <p:nvPr/>
            </p:nvSpPr>
            <p:spPr bwMode="auto">
              <a:xfrm>
                <a:off x="5058" y="4226"/>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9" name="Freeform 1268"/>
              <p:cNvSpPr>
                <a:spLocks/>
              </p:cNvSpPr>
              <p:nvPr/>
            </p:nvSpPr>
            <p:spPr bwMode="auto">
              <a:xfrm>
                <a:off x="5077" y="4235"/>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0" name="Oval 1269"/>
              <p:cNvSpPr>
                <a:spLocks noChangeArrowheads="1"/>
              </p:cNvSpPr>
              <p:nvPr/>
            </p:nvSpPr>
            <p:spPr bwMode="auto">
              <a:xfrm>
                <a:off x="5095" y="4235"/>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1" name="Oval 1270"/>
              <p:cNvSpPr>
                <a:spLocks noChangeArrowheads="1"/>
              </p:cNvSpPr>
              <p:nvPr/>
            </p:nvSpPr>
            <p:spPr bwMode="auto">
              <a:xfrm>
                <a:off x="5113" y="4235"/>
                <a:ext cx="10"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2" name="Oval 1271"/>
              <p:cNvSpPr>
                <a:spLocks noChangeArrowheads="1"/>
              </p:cNvSpPr>
              <p:nvPr/>
            </p:nvSpPr>
            <p:spPr bwMode="auto">
              <a:xfrm>
                <a:off x="5132" y="424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3" name="Freeform 1272"/>
              <p:cNvSpPr>
                <a:spLocks/>
              </p:cNvSpPr>
              <p:nvPr/>
            </p:nvSpPr>
            <p:spPr bwMode="auto">
              <a:xfrm>
                <a:off x="5150" y="4245"/>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4" name="Freeform 1273"/>
              <p:cNvSpPr>
                <a:spLocks/>
              </p:cNvSpPr>
              <p:nvPr/>
            </p:nvSpPr>
            <p:spPr bwMode="auto">
              <a:xfrm>
                <a:off x="5169" y="4245"/>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5" name="Freeform 1274"/>
              <p:cNvSpPr>
                <a:spLocks/>
              </p:cNvSpPr>
              <p:nvPr/>
            </p:nvSpPr>
            <p:spPr bwMode="auto">
              <a:xfrm>
                <a:off x="5187" y="4254"/>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6" name="Freeform 1275"/>
              <p:cNvSpPr>
                <a:spLocks/>
              </p:cNvSpPr>
              <p:nvPr/>
            </p:nvSpPr>
            <p:spPr bwMode="auto">
              <a:xfrm>
                <a:off x="5206" y="4254"/>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7" name="Freeform 1276"/>
              <p:cNvSpPr>
                <a:spLocks/>
              </p:cNvSpPr>
              <p:nvPr/>
            </p:nvSpPr>
            <p:spPr bwMode="auto">
              <a:xfrm>
                <a:off x="5224" y="4254"/>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8" name="Freeform 1277"/>
              <p:cNvSpPr>
                <a:spLocks/>
              </p:cNvSpPr>
              <p:nvPr/>
            </p:nvSpPr>
            <p:spPr bwMode="auto">
              <a:xfrm>
                <a:off x="5252" y="4254"/>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9" name="Oval 1278"/>
              <p:cNvSpPr>
                <a:spLocks noChangeArrowheads="1"/>
              </p:cNvSpPr>
              <p:nvPr/>
            </p:nvSpPr>
            <p:spPr bwMode="auto">
              <a:xfrm>
                <a:off x="5270" y="426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0" name="Freeform 1279"/>
              <p:cNvSpPr>
                <a:spLocks/>
              </p:cNvSpPr>
              <p:nvPr/>
            </p:nvSpPr>
            <p:spPr bwMode="auto">
              <a:xfrm>
                <a:off x="5288" y="4263"/>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1" name="Freeform 1280"/>
              <p:cNvSpPr>
                <a:spLocks/>
              </p:cNvSpPr>
              <p:nvPr/>
            </p:nvSpPr>
            <p:spPr bwMode="auto">
              <a:xfrm>
                <a:off x="5307" y="426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2" name="Freeform 1281"/>
              <p:cNvSpPr>
                <a:spLocks/>
              </p:cNvSpPr>
              <p:nvPr/>
            </p:nvSpPr>
            <p:spPr bwMode="auto">
              <a:xfrm>
                <a:off x="5325" y="427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3" name="Freeform 1282"/>
              <p:cNvSpPr>
                <a:spLocks/>
              </p:cNvSpPr>
              <p:nvPr/>
            </p:nvSpPr>
            <p:spPr bwMode="auto">
              <a:xfrm>
                <a:off x="5344" y="427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4" name="Oval 1283"/>
              <p:cNvSpPr>
                <a:spLocks noChangeArrowheads="1"/>
              </p:cNvSpPr>
              <p:nvPr/>
            </p:nvSpPr>
            <p:spPr bwMode="auto">
              <a:xfrm>
                <a:off x="5362" y="427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5" name="Oval 1284"/>
              <p:cNvSpPr>
                <a:spLocks noChangeArrowheads="1"/>
              </p:cNvSpPr>
              <p:nvPr/>
            </p:nvSpPr>
            <p:spPr bwMode="auto">
              <a:xfrm>
                <a:off x="5380" y="4272"/>
                <a:ext cx="10"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6" name="Freeform 1285"/>
              <p:cNvSpPr>
                <a:spLocks/>
              </p:cNvSpPr>
              <p:nvPr/>
            </p:nvSpPr>
            <p:spPr bwMode="auto">
              <a:xfrm>
                <a:off x="5399" y="4281"/>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7" name="Freeform 1286"/>
              <p:cNvSpPr>
                <a:spLocks/>
              </p:cNvSpPr>
              <p:nvPr/>
            </p:nvSpPr>
            <p:spPr bwMode="auto">
              <a:xfrm>
                <a:off x="5417" y="4281"/>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8" name="Freeform 1287"/>
              <p:cNvSpPr>
                <a:spLocks/>
              </p:cNvSpPr>
              <p:nvPr/>
            </p:nvSpPr>
            <p:spPr bwMode="auto">
              <a:xfrm>
                <a:off x="5436" y="4281"/>
                <a:ext cx="18"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9" name="Freeform 1288"/>
              <p:cNvSpPr>
                <a:spLocks/>
              </p:cNvSpPr>
              <p:nvPr/>
            </p:nvSpPr>
            <p:spPr bwMode="auto">
              <a:xfrm>
                <a:off x="5454" y="4291"/>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0" name="Freeform 1289"/>
              <p:cNvSpPr>
                <a:spLocks/>
              </p:cNvSpPr>
              <p:nvPr/>
            </p:nvSpPr>
            <p:spPr bwMode="auto">
              <a:xfrm>
                <a:off x="5472" y="4291"/>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1" name="Freeform 1290"/>
              <p:cNvSpPr>
                <a:spLocks/>
              </p:cNvSpPr>
              <p:nvPr/>
            </p:nvSpPr>
            <p:spPr bwMode="auto">
              <a:xfrm>
                <a:off x="5500" y="4291"/>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2" name="Freeform 1291"/>
              <p:cNvSpPr>
                <a:spLocks/>
              </p:cNvSpPr>
              <p:nvPr/>
            </p:nvSpPr>
            <p:spPr bwMode="auto">
              <a:xfrm>
                <a:off x="5518" y="4291"/>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3" name="Freeform 1292"/>
              <p:cNvSpPr>
                <a:spLocks/>
              </p:cNvSpPr>
              <p:nvPr/>
            </p:nvSpPr>
            <p:spPr bwMode="auto">
              <a:xfrm>
                <a:off x="3070" y="4088"/>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4" name="Freeform 1293"/>
              <p:cNvSpPr>
                <a:spLocks/>
              </p:cNvSpPr>
              <p:nvPr/>
            </p:nvSpPr>
            <p:spPr bwMode="auto">
              <a:xfrm>
                <a:off x="3098" y="408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5" name="Freeform 1294"/>
              <p:cNvSpPr>
                <a:spLocks/>
              </p:cNvSpPr>
              <p:nvPr/>
            </p:nvSpPr>
            <p:spPr bwMode="auto">
              <a:xfrm>
                <a:off x="3116" y="408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6" name="Freeform 1295"/>
              <p:cNvSpPr>
                <a:spLocks/>
              </p:cNvSpPr>
              <p:nvPr/>
            </p:nvSpPr>
            <p:spPr bwMode="auto">
              <a:xfrm>
                <a:off x="3135" y="4097"/>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7" name="Freeform 1296"/>
              <p:cNvSpPr>
                <a:spLocks/>
              </p:cNvSpPr>
              <p:nvPr/>
            </p:nvSpPr>
            <p:spPr bwMode="auto">
              <a:xfrm>
                <a:off x="3153" y="4097"/>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8" name="Freeform 1297"/>
              <p:cNvSpPr>
                <a:spLocks/>
              </p:cNvSpPr>
              <p:nvPr/>
            </p:nvSpPr>
            <p:spPr bwMode="auto">
              <a:xfrm>
                <a:off x="3171" y="4097"/>
                <a:ext cx="10"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9" name="Freeform 1298"/>
              <p:cNvSpPr>
                <a:spLocks/>
              </p:cNvSpPr>
              <p:nvPr/>
            </p:nvSpPr>
            <p:spPr bwMode="auto">
              <a:xfrm>
                <a:off x="3190" y="4097"/>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0" name="Oval 1299"/>
              <p:cNvSpPr>
                <a:spLocks noChangeArrowheads="1"/>
              </p:cNvSpPr>
              <p:nvPr/>
            </p:nvSpPr>
            <p:spPr bwMode="auto">
              <a:xfrm>
                <a:off x="3208" y="410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1" name="Oval 1300"/>
              <p:cNvSpPr>
                <a:spLocks noChangeArrowheads="1"/>
              </p:cNvSpPr>
              <p:nvPr/>
            </p:nvSpPr>
            <p:spPr bwMode="auto">
              <a:xfrm>
                <a:off x="3227" y="410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2" name="Freeform 1301"/>
              <p:cNvSpPr>
                <a:spLocks/>
              </p:cNvSpPr>
              <p:nvPr/>
            </p:nvSpPr>
            <p:spPr bwMode="auto">
              <a:xfrm>
                <a:off x="3245" y="4107"/>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3" name="Freeform 1302"/>
              <p:cNvSpPr>
                <a:spLocks/>
              </p:cNvSpPr>
              <p:nvPr/>
            </p:nvSpPr>
            <p:spPr bwMode="auto">
              <a:xfrm>
                <a:off x="3263" y="4116"/>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4" name="Freeform 1303"/>
              <p:cNvSpPr>
                <a:spLocks/>
              </p:cNvSpPr>
              <p:nvPr/>
            </p:nvSpPr>
            <p:spPr bwMode="auto">
              <a:xfrm>
                <a:off x="3282" y="4116"/>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5" name="Oval 1304"/>
              <p:cNvSpPr>
                <a:spLocks noChangeArrowheads="1"/>
              </p:cNvSpPr>
              <p:nvPr/>
            </p:nvSpPr>
            <p:spPr bwMode="auto">
              <a:xfrm>
                <a:off x="3300" y="4116"/>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6" name="Freeform 1305"/>
              <p:cNvSpPr>
                <a:spLocks/>
              </p:cNvSpPr>
              <p:nvPr/>
            </p:nvSpPr>
            <p:spPr bwMode="auto">
              <a:xfrm>
                <a:off x="3319" y="4116"/>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7" name="Freeform 1306"/>
              <p:cNvSpPr>
                <a:spLocks/>
              </p:cNvSpPr>
              <p:nvPr/>
            </p:nvSpPr>
            <p:spPr bwMode="auto">
              <a:xfrm>
                <a:off x="3346" y="4125"/>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8" name="Freeform 1307"/>
              <p:cNvSpPr>
                <a:spLocks/>
              </p:cNvSpPr>
              <p:nvPr/>
            </p:nvSpPr>
            <p:spPr bwMode="auto">
              <a:xfrm>
                <a:off x="3365" y="412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9" name="Freeform 1308"/>
              <p:cNvSpPr>
                <a:spLocks/>
              </p:cNvSpPr>
              <p:nvPr/>
            </p:nvSpPr>
            <p:spPr bwMode="auto">
              <a:xfrm>
                <a:off x="3383" y="4125"/>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0" name="Freeform 1309"/>
              <p:cNvSpPr>
                <a:spLocks/>
              </p:cNvSpPr>
              <p:nvPr/>
            </p:nvSpPr>
            <p:spPr bwMode="auto">
              <a:xfrm>
                <a:off x="3401" y="4134"/>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1" name="Freeform 1310"/>
              <p:cNvSpPr>
                <a:spLocks/>
              </p:cNvSpPr>
              <p:nvPr/>
            </p:nvSpPr>
            <p:spPr bwMode="auto">
              <a:xfrm>
                <a:off x="3420" y="4134"/>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2" name="Freeform 1311"/>
              <p:cNvSpPr>
                <a:spLocks/>
              </p:cNvSpPr>
              <p:nvPr/>
            </p:nvSpPr>
            <p:spPr bwMode="auto">
              <a:xfrm>
                <a:off x="3438" y="4134"/>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3" name="Freeform 1312"/>
              <p:cNvSpPr>
                <a:spLocks/>
              </p:cNvSpPr>
              <p:nvPr/>
            </p:nvSpPr>
            <p:spPr bwMode="auto">
              <a:xfrm>
                <a:off x="3457" y="4134"/>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4" name="Oval 1313"/>
              <p:cNvSpPr>
                <a:spLocks noChangeArrowheads="1"/>
              </p:cNvSpPr>
              <p:nvPr/>
            </p:nvSpPr>
            <p:spPr bwMode="auto">
              <a:xfrm>
                <a:off x="3475" y="414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5" name="Oval 1314"/>
              <p:cNvSpPr>
                <a:spLocks noChangeArrowheads="1"/>
              </p:cNvSpPr>
              <p:nvPr/>
            </p:nvSpPr>
            <p:spPr bwMode="auto">
              <a:xfrm>
                <a:off x="3494" y="414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6" name="Freeform 1315"/>
              <p:cNvSpPr>
                <a:spLocks/>
              </p:cNvSpPr>
              <p:nvPr/>
            </p:nvSpPr>
            <p:spPr bwMode="auto">
              <a:xfrm>
                <a:off x="3512" y="4143"/>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7" name="Freeform 1316"/>
              <p:cNvSpPr>
                <a:spLocks/>
              </p:cNvSpPr>
              <p:nvPr/>
            </p:nvSpPr>
            <p:spPr bwMode="auto">
              <a:xfrm>
                <a:off x="3530" y="4153"/>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8" name="Freeform 1317"/>
              <p:cNvSpPr>
                <a:spLocks/>
              </p:cNvSpPr>
              <p:nvPr/>
            </p:nvSpPr>
            <p:spPr bwMode="auto">
              <a:xfrm>
                <a:off x="3549" y="4153"/>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9" name="Freeform 1318"/>
              <p:cNvSpPr>
                <a:spLocks/>
              </p:cNvSpPr>
              <p:nvPr/>
            </p:nvSpPr>
            <p:spPr bwMode="auto">
              <a:xfrm>
                <a:off x="3567" y="4153"/>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0" name="Freeform 1319"/>
              <p:cNvSpPr>
                <a:spLocks/>
              </p:cNvSpPr>
              <p:nvPr/>
            </p:nvSpPr>
            <p:spPr bwMode="auto">
              <a:xfrm>
                <a:off x="3586" y="4153"/>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1" name="Freeform 1320"/>
              <p:cNvSpPr>
                <a:spLocks/>
              </p:cNvSpPr>
              <p:nvPr/>
            </p:nvSpPr>
            <p:spPr bwMode="auto">
              <a:xfrm>
                <a:off x="3613" y="416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2" name="Freeform 1321"/>
              <p:cNvSpPr>
                <a:spLocks/>
              </p:cNvSpPr>
              <p:nvPr/>
            </p:nvSpPr>
            <p:spPr bwMode="auto">
              <a:xfrm>
                <a:off x="3632" y="4162"/>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3" name="Freeform 1322"/>
              <p:cNvSpPr>
                <a:spLocks/>
              </p:cNvSpPr>
              <p:nvPr/>
            </p:nvSpPr>
            <p:spPr bwMode="auto">
              <a:xfrm>
                <a:off x="3650" y="4162"/>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4" name="Freeform 1323"/>
              <p:cNvSpPr>
                <a:spLocks/>
              </p:cNvSpPr>
              <p:nvPr/>
            </p:nvSpPr>
            <p:spPr bwMode="auto">
              <a:xfrm>
                <a:off x="3668" y="4171"/>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5" name="Freeform 1324"/>
              <p:cNvSpPr>
                <a:spLocks/>
              </p:cNvSpPr>
              <p:nvPr/>
            </p:nvSpPr>
            <p:spPr bwMode="auto">
              <a:xfrm>
                <a:off x="3687" y="4171"/>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6" name="Freeform 1325"/>
              <p:cNvSpPr>
                <a:spLocks/>
              </p:cNvSpPr>
              <p:nvPr/>
            </p:nvSpPr>
            <p:spPr bwMode="auto">
              <a:xfrm>
                <a:off x="3705" y="4171"/>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7" name="Freeform 1326"/>
              <p:cNvSpPr>
                <a:spLocks/>
              </p:cNvSpPr>
              <p:nvPr/>
            </p:nvSpPr>
            <p:spPr bwMode="auto">
              <a:xfrm>
                <a:off x="3724" y="4171"/>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8" name="Oval 1327"/>
              <p:cNvSpPr>
                <a:spLocks noChangeArrowheads="1"/>
              </p:cNvSpPr>
              <p:nvPr/>
            </p:nvSpPr>
            <p:spPr bwMode="auto">
              <a:xfrm>
                <a:off x="3742" y="418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9" name="Oval 1328"/>
              <p:cNvSpPr>
                <a:spLocks noChangeArrowheads="1"/>
              </p:cNvSpPr>
              <p:nvPr/>
            </p:nvSpPr>
            <p:spPr bwMode="auto">
              <a:xfrm>
                <a:off x="3760" y="4180"/>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0" name="Freeform 1329"/>
              <p:cNvSpPr>
                <a:spLocks/>
              </p:cNvSpPr>
              <p:nvPr/>
            </p:nvSpPr>
            <p:spPr bwMode="auto">
              <a:xfrm>
                <a:off x="3779" y="4180"/>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1" name="Freeform 1330"/>
              <p:cNvSpPr>
                <a:spLocks/>
              </p:cNvSpPr>
              <p:nvPr/>
            </p:nvSpPr>
            <p:spPr bwMode="auto">
              <a:xfrm>
                <a:off x="3797" y="4189"/>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2" name="Freeform 1331"/>
              <p:cNvSpPr>
                <a:spLocks/>
              </p:cNvSpPr>
              <p:nvPr/>
            </p:nvSpPr>
            <p:spPr bwMode="auto">
              <a:xfrm>
                <a:off x="3816" y="4189"/>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3" name="Freeform 1332"/>
              <p:cNvSpPr>
                <a:spLocks/>
              </p:cNvSpPr>
              <p:nvPr/>
            </p:nvSpPr>
            <p:spPr bwMode="auto">
              <a:xfrm>
                <a:off x="3834" y="4189"/>
                <a:ext cx="19"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4" name="Freeform 1333"/>
              <p:cNvSpPr>
                <a:spLocks/>
              </p:cNvSpPr>
              <p:nvPr/>
            </p:nvSpPr>
            <p:spPr bwMode="auto">
              <a:xfrm>
                <a:off x="3853" y="4189"/>
                <a:ext cx="18" cy="19"/>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0" y="1"/>
                    </a:cubicBezTo>
                    <a:cubicBezTo>
                      <a:pt x="0" y="1"/>
                      <a:pt x="1" y="2"/>
                      <a:pt x="1" y="2"/>
                    </a:cubicBezTo>
                    <a:cubicBezTo>
                      <a:pt x="1" y="2"/>
                      <a:pt x="2"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5" name="Freeform 1334"/>
              <p:cNvSpPr>
                <a:spLocks/>
              </p:cNvSpPr>
              <p:nvPr/>
            </p:nvSpPr>
            <p:spPr bwMode="auto">
              <a:xfrm>
                <a:off x="3880" y="419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6" name="Freeform 1335"/>
              <p:cNvSpPr>
                <a:spLocks/>
              </p:cNvSpPr>
              <p:nvPr/>
            </p:nvSpPr>
            <p:spPr bwMode="auto">
              <a:xfrm>
                <a:off x="3899" y="4199"/>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7" name="Freeform 1336"/>
              <p:cNvSpPr>
                <a:spLocks/>
              </p:cNvSpPr>
              <p:nvPr/>
            </p:nvSpPr>
            <p:spPr bwMode="auto">
              <a:xfrm>
                <a:off x="3917" y="4199"/>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8" name="Freeform 1337"/>
              <p:cNvSpPr>
                <a:spLocks/>
              </p:cNvSpPr>
              <p:nvPr/>
            </p:nvSpPr>
            <p:spPr bwMode="auto">
              <a:xfrm>
                <a:off x="3935" y="4208"/>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9" name="Freeform 1338"/>
              <p:cNvSpPr>
                <a:spLocks/>
              </p:cNvSpPr>
              <p:nvPr/>
            </p:nvSpPr>
            <p:spPr bwMode="auto">
              <a:xfrm>
                <a:off x="3954" y="4208"/>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0" name="Freeform 1339"/>
              <p:cNvSpPr>
                <a:spLocks/>
              </p:cNvSpPr>
              <p:nvPr/>
            </p:nvSpPr>
            <p:spPr bwMode="auto">
              <a:xfrm>
                <a:off x="3972" y="4208"/>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1" name="Freeform 1340"/>
              <p:cNvSpPr>
                <a:spLocks/>
              </p:cNvSpPr>
              <p:nvPr/>
            </p:nvSpPr>
            <p:spPr bwMode="auto">
              <a:xfrm>
                <a:off x="3991" y="4208"/>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2" name="Oval 1341"/>
              <p:cNvSpPr>
                <a:spLocks noChangeArrowheads="1"/>
              </p:cNvSpPr>
              <p:nvPr/>
            </p:nvSpPr>
            <p:spPr bwMode="auto">
              <a:xfrm>
                <a:off x="4009" y="421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3" name="Oval 1342"/>
              <p:cNvSpPr>
                <a:spLocks noChangeArrowheads="1"/>
              </p:cNvSpPr>
              <p:nvPr/>
            </p:nvSpPr>
            <p:spPr bwMode="auto">
              <a:xfrm>
                <a:off x="4027" y="4217"/>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4" name="Freeform 1343"/>
              <p:cNvSpPr>
                <a:spLocks/>
              </p:cNvSpPr>
              <p:nvPr/>
            </p:nvSpPr>
            <p:spPr bwMode="auto">
              <a:xfrm>
                <a:off x="4046" y="4217"/>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5" name="Freeform 1344"/>
              <p:cNvSpPr>
                <a:spLocks/>
              </p:cNvSpPr>
              <p:nvPr/>
            </p:nvSpPr>
            <p:spPr bwMode="auto">
              <a:xfrm>
                <a:off x="4064" y="422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6" name="Freeform 1345"/>
              <p:cNvSpPr>
                <a:spLocks/>
              </p:cNvSpPr>
              <p:nvPr/>
            </p:nvSpPr>
            <p:spPr bwMode="auto">
              <a:xfrm>
                <a:off x="4083" y="4226"/>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7" name="Freeform 1346"/>
              <p:cNvSpPr>
                <a:spLocks/>
              </p:cNvSpPr>
              <p:nvPr/>
            </p:nvSpPr>
            <p:spPr bwMode="auto">
              <a:xfrm>
                <a:off x="4101" y="4226"/>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8" name="Freeform 1347"/>
              <p:cNvSpPr>
                <a:spLocks/>
              </p:cNvSpPr>
              <p:nvPr/>
            </p:nvSpPr>
            <p:spPr bwMode="auto">
              <a:xfrm>
                <a:off x="4119" y="4226"/>
                <a:ext cx="19" cy="19"/>
              </a:xfrm>
              <a:custGeom>
                <a:avLst/>
                <a:gdLst>
                  <a:gd name="T0" fmla="*/ 1 w 2"/>
                  <a:gd name="T1" fmla="*/ 1 h 2"/>
                  <a:gd name="T2" fmla="*/ 1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1" y="1"/>
                    </a:cubicBezTo>
                    <a:cubicBezTo>
                      <a:pt x="0" y="1"/>
                      <a:pt x="1" y="2"/>
                      <a:pt x="1" y="2"/>
                    </a:cubicBezTo>
                    <a:cubicBezTo>
                      <a:pt x="1" y="2"/>
                      <a:pt x="2" y="2"/>
                      <a:pt x="2" y="1"/>
                    </a:cubicBezTo>
                    <a:cubicBezTo>
                      <a:pt x="2" y="1"/>
                      <a:pt x="2"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9" name="Freeform 1348"/>
              <p:cNvSpPr>
                <a:spLocks/>
              </p:cNvSpPr>
              <p:nvPr/>
            </p:nvSpPr>
            <p:spPr bwMode="auto">
              <a:xfrm>
                <a:off x="4147" y="4235"/>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0" name="Freeform 1349"/>
              <p:cNvSpPr>
                <a:spLocks/>
              </p:cNvSpPr>
              <p:nvPr/>
            </p:nvSpPr>
            <p:spPr bwMode="auto">
              <a:xfrm>
                <a:off x="4165" y="4235"/>
                <a:ext cx="10"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1" name="Oval 1350"/>
              <p:cNvSpPr>
                <a:spLocks noChangeArrowheads="1"/>
              </p:cNvSpPr>
              <p:nvPr/>
            </p:nvSpPr>
            <p:spPr bwMode="auto">
              <a:xfrm>
                <a:off x="4184" y="4235"/>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2" name="Oval 1351"/>
              <p:cNvSpPr>
                <a:spLocks noChangeArrowheads="1"/>
              </p:cNvSpPr>
              <p:nvPr/>
            </p:nvSpPr>
            <p:spPr bwMode="auto">
              <a:xfrm>
                <a:off x="4202" y="424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3" name="Freeform 1352"/>
              <p:cNvSpPr>
                <a:spLocks/>
              </p:cNvSpPr>
              <p:nvPr/>
            </p:nvSpPr>
            <p:spPr bwMode="auto">
              <a:xfrm>
                <a:off x="4221" y="4245"/>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4" name="Freeform 1353"/>
              <p:cNvSpPr>
                <a:spLocks/>
              </p:cNvSpPr>
              <p:nvPr/>
            </p:nvSpPr>
            <p:spPr bwMode="auto">
              <a:xfrm>
                <a:off x="4239" y="424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5" name="Freeform 1354"/>
              <p:cNvSpPr>
                <a:spLocks/>
              </p:cNvSpPr>
              <p:nvPr/>
            </p:nvSpPr>
            <p:spPr bwMode="auto">
              <a:xfrm>
                <a:off x="4257" y="4254"/>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6" name="Oval 1355"/>
              <p:cNvSpPr>
                <a:spLocks noChangeArrowheads="1"/>
              </p:cNvSpPr>
              <p:nvPr/>
            </p:nvSpPr>
            <p:spPr bwMode="auto">
              <a:xfrm>
                <a:off x="4276" y="425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7" name="Oval 1356"/>
              <p:cNvSpPr>
                <a:spLocks noChangeArrowheads="1"/>
              </p:cNvSpPr>
              <p:nvPr/>
            </p:nvSpPr>
            <p:spPr bwMode="auto">
              <a:xfrm>
                <a:off x="4294" y="4254"/>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8" name="Freeform 1357"/>
              <p:cNvSpPr>
                <a:spLocks/>
              </p:cNvSpPr>
              <p:nvPr/>
            </p:nvSpPr>
            <p:spPr bwMode="auto">
              <a:xfrm>
                <a:off x="4313" y="4254"/>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9" name="Freeform 1358"/>
              <p:cNvSpPr>
                <a:spLocks/>
              </p:cNvSpPr>
              <p:nvPr/>
            </p:nvSpPr>
            <p:spPr bwMode="auto">
              <a:xfrm>
                <a:off x="4331" y="426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0" name="Freeform 1359"/>
              <p:cNvSpPr>
                <a:spLocks/>
              </p:cNvSpPr>
              <p:nvPr/>
            </p:nvSpPr>
            <p:spPr bwMode="auto">
              <a:xfrm>
                <a:off x="4350" y="4263"/>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1" name="Freeform 1360"/>
              <p:cNvSpPr>
                <a:spLocks/>
              </p:cNvSpPr>
              <p:nvPr/>
            </p:nvSpPr>
            <p:spPr bwMode="auto">
              <a:xfrm>
                <a:off x="4368" y="4263"/>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2" name="Freeform 1361"/>
              <p:cNvSpPr>
                <a:spLocks/>
              </p:cNvSpPr>
              <p:nvPr/>
            </p:nvSpPr>
            <p:spPr bwMode="auto">
              <a:xfrm>
                <a:off x="4386" y="4272"/>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3" name="Freeform 1362"/>
              <p:cNvSpPr>
                <a:spLocks/>
              </p:cNvSpPr>
              <p:nvPr/>
            </p:nvSpPr>
            <p:spPr bwMode="auto">
              <a:xfrm>
                <a:off x="4414" y="427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4" name="Oval 1363"/>
              <p:cNvSpPr>
                <a:spLocks noChangeArrowheads="1"/>
              </p:cNvSpPr>
              <p:nvPr/>
            </p:nvSpPr>
            <p:spPr bwMode="auto">
              <a:xfrm>
                <a:off x="4432" y="427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5" name="Oval 1364"/>
              <p:cNvSpPr>
                <a:spLocks noChangeArrowheads="1"/>
              </p:cNvSpPr>
              <p:nvPr/>
            </p:nvSpPr>
            <p:spPr bwMode="auto">
              <a:xfrm>
                <a:off x="4451" y="4272"/>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6" name="Oval 1365"/>
              <p:cNvSpPr>
                <a:spLocks noChangeArrowheads="1"/>
              </p:cNvSpPr>
              <p:nvPr/>
            </p:nvSpPr>
            <p:spPr bwMode="auto">
              <a:xfrm>
                <a:off x="4469" y="4281"/>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7" name="Freeform 1366"/>
              <p:cNvSpPr>
                <a:spLocks/>
              </p:cNvSpPr>
              <p:nvPr/>
            </p:nvSpPr>
            <p:spPr bwMode="auto">
              <a:xfrm>
                <a:off x="4488" y="4281"/>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8" name="Freeform 1367"/>
              <p:cNvSpPr>
                <a:spLocks/>
              </p:cNvSpPr>
              <p:nvPr/>
            </p:nvSpPr>
            <p:spPr bwMode="auto">
              <a:xfrm>
                <a:off x="4506" y="4281"/>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9" name="Freeform 1368"/>
              <p:cNvSpPr>
                <a:spLocks/>
              </p:cNvSpPr>
              <p:nvPr/>
            </p:nvSpPr>
            <p:spPr bwMode="auto">
              <a:xfrm>
                <a:off x="4524" y="4291"/>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0" name="Freeform 1369"/>
              <p:cNvSpPr>
                <a:spLocks/>
              </p:cNvSpPr>
              <p:nvPr/>
            </p:nvSpPr>
            <p:spPr bwMode="auto">
              <a:xfrm>
                <a:off x="4543" y="4291"/>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1" name="Oval 1370"/>
              <p:cNvSpPr>
                <a:spLocks noChangeArrowheads="1"/>
              </p:cNvSpPr>
              <p:nvPr/>
            </p:nvSpPr>
            <p:spPr bwMode="auto">
              <a:xfrm>
                <a:off x="4561" y="429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2" name="Freeform 1371"/>
              <p:cNvSpPr>
                <a:spLocks/>
              </p:cNvSpPr>
              <p:nvPr/>
            </p:nvSpPr>
            <p:spPr bwMode="auto">
              <a:xfrm>
                <a:off x="4580" y="4291"/>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3" name="Freeform 1372"/>
              <p:cNvSpPr>
                <a:spLocks/>
              </p:cNvSpPr>
              <p:nvPr/>
            </p:nvSpPr>
            <p:spPr bwMode="auto">
              <a:xfrm>
                <a:off x="4598" y="4300"/>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4" name="Freeform 1373"/>
              <p:cNvSpPr>
                <a:spLocks/>
              </p:cNvSpPr>
              <p:nvPr/>
            </p:nvSpPr>
            <p:spPr bwMode="auto">
              <a:xfrm>
                <a:off x="4616" y="4300"/>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5" name="Freeform 1374"/>
              <p:cNvSpPr>
                <a:spLocks/>
              </p:cNvSpPr>
              <p:nvPr/>
            </p:nvSpPr>
            <p:spPr bwMode="auto">
              <a:xfrm>
                <a:off x="4635" y="4300"/>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6" name="Freeform 1375"/>
              <p:cNvSpPr>
                <a:spLocks/>
              </p:cNvSpPr>
              <p:nvPr/>
            </p:nvSpPr>
            <p:spPr bwMode="auto">
              <a:xfrm>
                <a:off x="4653" y="4309"/>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7" name="Freeform 1376"/>
              <p:cNvSpPr>
                <a:spLocks/>
              </p:cNvSpPr>
              <p:nvPr/>
            </p:nvSpPr>
            <p:spPr bwMode="auto">
              <a:xfrm>
                <a:off x="4681" y="4309"/>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8" name="Oval 1377"/>
              <p:cNvSpPr>
                <a:spLocks noChangeArrowheads="1"/>
              </p:cNvSpPr>
              <p:nvPr/>
            </p:nvSpPr>
            <p:spPr bwMode="auto">
              <a:xfrm>
                <a:off x="4699" y="430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9" name="Oval 1378"/>
              <p:cNvSpPr>
                <a:spLocks noChangeArrowheads="1"/>
              </p:cNvSpPr>
              <p:nvPr/>
            </p:nvSpPr>
            <p:spPr bwMode="auto">
              <a:xfrm>
                <a:off x="4718" y="4309"/>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0" name="Oval 1379"/>
              <p:cNvSpPr>
                <a:spLocks noChangeArrowheads="1"/>
              </p:cNvSpPr>
              <p:nvPr/>
            </p:nvSpPr>
            <p:spPr bwMode="auto">
              <a:xfrm>
                <a:off x="4736" y="431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1" name="Freeform 1380"/>
              <p:cNvSpPr>
                <a:spLocks/>
              </p:cNvSpPr>
              <p:nvPr/>
            </p:nvSpPr>
            <p:spPr bwMode="auto">
              <a:xfrm>
                <a:off x="4755" y="4318"/>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2" name="Freeform 1381"/>
              <p:cNvSpPr>
                <a:spLocks/>
              </p:cNvSpPr>
              <p:nvPr/>
            </p:nvSpPr>
            <p:spPr bwMode="auto">
              <a:xfrm>
                <a:off x="4773" y="4318"/>
                <a:ext cx="9" cy="19"/>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3" name="Freeform 1382"/>
              <p:cNvSpPr>
                <a:spLocks/>
              </p:cNvSpPr>
              <p:nvPr/>
            </p:nvSpPr>
            <p:spPr bwMode="auto">
              <a:xfrm>
                <a:off x="4791" y="4328"/>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4" name="Freeform 1383"/>
              <p:cNvSpPr>
                <a:spLocks/>
              </p:cNvSpPr>
              <p:nvPr/>
            </p:nvSpPr>
            <p:spPr bwMode="auto">
              <a:xfrm>
                <a:off x="4810" y="4328"/>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5" name="Oval 1384"/>
              <p:cNvSpPr>
                <a:spLocks noChangeArrowheads="1"/>
              </p:cNvSpPr>
              <p:nvPr/>
            </p:nvSpPr>
            <p:spPr bwMode="auto">
              <a:xfrm>
                <a:off x="4828" y="432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6" name="Freeform 1385"/>
              <p:cNvSpPr>
                <a:spLocks/>
              </p:cNvSpPr>
              <p:nvPr/>
            </p:nvSpPr>
            <p:spPr bwMode="auto">
              <a:xfrm>
                <a:off x="4847" y="4328"/>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7" name="Freeform 1386"/>
              <p:cNvSpPr>
                <a:spLocks/>
              </p:cNvSpPr>
              <p:nvPr/>
            </p:nvSpPr>
            <p:spPr bwMode="auto">
              <a:xfrm>
                <a:off x="4865" y="4337"/>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8" name="Oval 1387"/>
              <p:cNvSpPr>
                <a:spLocks noChangeArrowheads="1"/>
              </p:cNvSpPr>
              <p:nvPr/>
            </p:nvSpPr>
            <p:spPr bwMode="auto">
              <a:xfrm>
                <a:off x="4883" y="4337"/>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9" name="Freeform 1388"/>
              <p:cNvSpPr>
                <a:spLocks/>
              </p:cNvSpPr>
              <p:nvPr/>
            </p:nvSpPr>
            <p:spPr bwMode="auto">
              <a:xfrm>
                <a:off x="4902" y="4337"/>
                <a:ext cx="18"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0" name="Freeform 1389"/>
              <p:cNvSpPr>
                <a:spLocks/>
              </p:cNvSpPr>
              <p:nvPr/>
            </p:nvSpPr>
            <p:spPr bwMode="auto">
              <a:xfrm>
                <a:off x="4920" y="4346"/>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1" name="Freeform 1390"/>
              <p:cNvSpPr>
                <a:spLocks/>
              </p:cNvSpPr>
              <p:nvPr/>
            </p:nvSpPr>
            <p:spPr bwMode="auto">
              <a:xfrm>
                <a:off x="4948" y="4346"/>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2" name="Freeform 1391"/>
              <p:cNvSpPr>
                <a:spLocks/>
              </p:cNvSpPr>
              <p:nvPr/>
            </p:nvSpPr>
            <p:spPr bwMode="auto">
              <a:xfrm>
                <a:off x="4966" y="434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3" name="Freeform 1392"/>
              <p:cNvSpPr>
                <a:spLocks/>
              </p:cNvSpPr>
              <p:nvPr/>
            </p:nvSpPr>
            <p:spPr bwMode="auto">
              <a:xfrm>
                <a:off x="4985" y="4346"/>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4" name="Oval 1393"/>
              <p:cNvSpPr>
                <a:spLocks noChangeArrowheads="1"/>
              </p:cNvSpPr>
              <p:nvPr/>
            </p:nvSpPr>
            <p:spPr bwMode="auto">
              <a:xfrm>
                <a:off x="5003" y="435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5" name="Freeform 1394"/>
              <p:cNvSpPr>
                <a:spLocks/>
              </p:cNvSpPr>
              <p:nvPr/>
            </p:nvSpPr>
            <p:spPr bwMode="auto">
              <a:xfrm>
                <a:off x="5021" y="4355"/>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6" name="Freeform 1395"/>
              <p:cNvSpPr>
                <a:spLocks/>
              </p:cNvSpPr>
              <p:nvPr/>
            </p:nvSpPr>
            <p:spPr bwMode="auto">
              <a:xfrm>
                <a:off x="5040" y="4355"/>
                <a:ext cx="9" cy="19"/>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7" name="Freeform 1396"/>
              <p:cNvSpPr>
                <a:spLocks/>
              </p:cNvSpPr>
              <p:nvPr/>
            </p:nvSpPr>
            <p:spPr bwMode="auto">
              <a:xfrm>
                <a:off x="5058" y="4364"/>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8" name="Freeform 1397"/>
              <p:cNvSpPr>
                <a:spLocks/>
              </p:cNvSpPr>
              <p:nvPr/>
            </p:nvSpPr>
            <p:spPr bwMode="auto">
              <a:xfrm>
                <a:off x="5077" y="4364"/>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9" name="Freeform 1398"/>
              <p:cNvSpPr>
                <a:spLocks/>
              </p:cNvSpPr>
              <p:nvPr/>
            </p:nvSpPr>
            <p:spPr bwMode="auto">
              <a:xfrm>
                <a:off x="5095" y="4364"/>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0" name="Freeform 1399"/>
              <p:cNvSpPr>
                <a:spLocks/>
              </p:cNvSpPr>
              <p:nvPr/>
            </p:nvSpPr>
            <p:spPr bwMode="auto">
              <a:xfrm>
                <a:off x="5113" y="4364"/>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1" name="Freeform 1400"/>
              <p:cNvSpPr>
                <a:spLocks/>
              </p:cNvSpPr>
              <p:nvPr/>
            </p:nvSpPr>
            <p:spPr bwMode="auto">
              <a:xfrm>
                <a:off x="5132" y="4374"/>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2" name="Freeform 1401"/>
              <p:cNvSpPr>
                <a:spLocks/>
              </p:cNvSpPr>
              <p:nvPr/>
            </p:nvSpPr>
            <p:spPr bwMode="auto">
              <a:xfrm>
                <a:off x="5150" y="4374"/>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3" name="Freeform 1402"/>
              <p:cNvSpPr>
                <a:spLocks/>
              </p:cNvSpPr>
              <p:nvPr/>
            </p:nvSpPr>
            <p:spPr bwMode="auto">
              <a:xfrm>
                <a:off x="5169" y="4374"/>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4" name="Freeform 1403"/>
              <p:cNvSpPr>
                <a:spLocks/>
              </p:cNvSpPr>
              <p:nvPr/>
            </p:nvSpPr>
            <p:spPr bwMode="auto">
              <a:xfrm>
                <a:off x="5196" y="4383"/>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5" name="Freeform 1404"/>
              <p:cNvSpPr>
                <a:spLocks/>
              </p:cNvSpPr>
              <p:nvPr/>
            </p:nvSpPr>
            <p:spPr bwMode="auto">
              <a:xfrm>
                <a:off x="5215" y="4383"/>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6" name="Freeform 1405"/>
              <p:cNvSpPr>
                <a:spLocks/>
              </p:cNvSpPr>
              <p:nvPr/>
            </p:nvSpPr>
            <p:spPr bwMode="auto">
              <a:xfrm>
                <a:off x="5233" y="438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7" name="Freeform 1406"/>
              <p:cNvSpPr>
                <a:spLocks/>
              </p:cNvSpPr>
              <p:nvPr/>
            </p:nvSpPr>
            <p:spPr bwMode="auto">
              <a:xfrm>
                <a:off x="5252" y="4383"/>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8" name="Oval 1407"/>
              <p:cNvSpPr>
                <a:spLocks noChangeArrowheads="1"/>
              </p:cNvSpPr>
              <p:nvPr/>
            </p:nvSpPr>
            <p:spPr bwMode="auto">
              <a:xfrm>
                <a:off x="5270" y="439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9" name="Freeform 1408"/>
              <p:cNvSpPr>
                <a:spLocks/>
              </p:cNvSpPr>
              <p:nvPr/>
            </p:nvSpPr>
            <p:spPr bwMode="auto">
              <a:xfrm>
                <a:off x="5288" y="4392"/>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0" name="Freeform 1409"/>
              <p:cNvSpPr>
                <a:spLocks/>
              </p:cNvSpPr>
              <p:nvPr/>
            </p:nvSpPr>
            <p:spPr bwMode="auto">
              <a:xfrm>
                <a:off x="5307" y="4392"/>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1" name="Freeform 1410"/>
              <p:cNvSpPr>
                <a:spLocks/>
              </p:cNvSpPr>
              <p:nvPr/>
            </p:nvSpPr>
            <p:spPr bwMode="auto">
              <a:xfrm>
                <a:off x="5325" y="440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Group 1612"/>
            <p:cNvGrpSpPr>
              <a:grpSpLocks/>
            </p:cNvGrpSpPr>
            <p:nvPr/>
          </p:nvGrpSpPr>
          <p:grpSpPr bwMode="auto">
            <a:xfrm>
              <a:off x="3043" y="4208"/>
              <a:ext cx="2466" cy="350"/>
              <a:chOff x="3043" y="4208"/>
              <a:chExt cx="2466" cy="350"/>
            </a:xfrm>
          </p:grpSpPr>
          <p:sp>
            <p:nvSpPr>
              <p:cNvPr id="1662" name="Freeform 1412"/>
              <p:cNvSpPr>
                <a:spLocks/>
              </p:cNvSpPr>
              <p:nvPr/>
            </p:nvSpPr>
            <p:spPr bwMode="auto">
              <a:xfrm>
                <a:off x="5344" y="4401"/>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3" name="Freeform 1413"/>
              <p:cNvSpPr>
                <a:spLocks/>
              </p:cNvSpPr>
              <p:nvPr/>
            </p:nvSpPr>
            <p:spPr bwMode="auto">
              <a:xfrm>
                <a:off x="5362" y="440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4" name="Freeform 1414"/>
              <p:cNvSpPr>
                <a:spLocks/>
              </p:cNvSpPr>
              <p:nvPr/>
            </p:nvSpPr>
            <p:spPr bwMode="auto">
              <a:xfrm>
                <a:off x="5380" y="4401"/>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5" name="Freeform 1415"/>
              <p:cNvSpPr>
                <a:spLocks/>
              </p:cNvSpPr>
              <p:nvPr/>
            </p:nvSpPr>
            <p:spPr bwMode="auto">
              <a:xfrm>
                <a:off x="5399" y="4410"/>
                <a:ext cx="18"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6" name="Oval 1416"/>
              <p:cNvSpPr>
                <a:spLocks noChangeArrowheads="1"/>
              </p:cNvSpPr>
              <p:nvPr/>
            </p:nvSpPr>
            <p:spPr bwMode="auto">
              <a:xfrm>
                <a:off x="5417" y="4410"/>
                <a:ext cx="1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7" name="Freeform 1417"/>
              <p:cNvSpPr>
                <a:spLocks/>
              </p:cNvSpPr>
              <p:nvPr/>
            </p:nvSpPr>
            <p:spPr bwMode="auto">
              <a:xfrm>
                <a:off x="5436" y="4410"/>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8" name="Freeform 1418"/>
              <p:cNvSpPr>
                <a:spLocks/>
              </p:cNvSpPr>
              <p:nvPr/>
            </p:nvSpPr>
            <p:spPr bwMode="auto">
              <a:xfrm>
                <a:off x="5463" y="4420"/>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9" name="Freeform 1419"/>
              <p:cNvSpPr>
                <a:spLocks/>
              </p:cNvSpPr>
              <p:nvPr/>
            </p:nvSpPr>
            <p:spPr bwMode="auto">
              <a:xfrm>
                <a:off x="5482" y="4420"/>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0" name="Freeform 1420"/>
              <p:cNvSpPr>
                <a:spLocks/>
              </p:cNvSpPr>
              <p:nvPr/>
            </p:nvSpPr>
            <p:spPr bwMode="auto">
              <a:xfrm>
                <a:off x="5500" y="442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1" name="Freeform 1421"/>
              <p:cNvSpPr>
                <a:spLocks/>
              </p:cNvSpPr>
              <p:nvPr/>
            </p:nvSpPr>
            <p:spPr bwMode="auto">
              <a:xfrm>
                <a:off x="3061" y="4208"/>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2" name="Oval 1422"/>
              <p:cNvSpPr>
                <a:spLocks noChangeArrowheads="1"/>
              </p:cNvSpPr>
              <p:nvPr/>
            </p:nvSpPr>
            <p:spPr bwMode="auto">
              <a:xfrm>
                <a:off x="3079" y="4217"/>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3" name="Oval 1423"/>
              <p:cNvSpPr>
                <a:spLocks noChangeArrowheads="1"/>
              </p:cNvSpPr>
              <p:nvPr/>
            </p:nvSpPr>
            <p:spPr bwMode="auto">
              <a:xfrm>
                <a:off x="3098" y="421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4" name="Freeform 1424"/>
              <p:cNvSpPr>
                <a:spLocks/>
              </p:cNvSpPr>
              <p:nvPr/>
            </p:nvSpPr>
            <p:spPr bwMode="auto">
              <a:xfrm>
                <a:off x="3116" y="4217"/>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5" name="Freeform 1425"/>
              <p:cNvSpPr>
                <a:spLocks/>
              </p:cNvSpPr>
              <p:nvPr/>
            </p:nvSpPr>
            <p:spPr bwMode="auto">
              <a:xfrm>
                <a:off x="3135" y="4226"/>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6" name="Freeform 1426"/>
              <p:cNvSpPr>
                <a:spLocks/>
              </p:cNvSpPr>
              <p:nvPr/>
            </p:nvSpPr>
            <p:spPr bwMode="auto">
              <a:xfrm>
                <a:off x="3153" y="4226"/>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7" name="Freeform 1427"/>
              <p:cNvSpPr>
                <a:spLocks/>
              </p:cNvSpPr>
              <p:nvPr/>
            </p:nvSpPr>
            <p:spPr bwMode="auto">
              <a:xfrm>
                <a:off x="3171" y="4226"/>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8" name="Freeform 1428"/>
              <p:cNvSpPr>
                <a:spLocks/>
              </p:cNvSpPr>
              <p:nvPr/>
            </p:nvSpPr>
            <p:spPr bwMode="auto">
              <a:xfrm>
                <a:off x="3190" y="4226"/>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9" name="Freeform 1429"/>
              <p:cNvSpPr>
                <a:spLocks/>
              </p:cNvSpPr>
              <p:nvPr/>
            </p:nvSpPr>
            <p:spPr bwMode="auto">
              <a:xfrm>
                <a:off x="3208" y="4235"/>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0" name="Freeform 1430"/>
              <p:cNvSpPr>
                <a:spLocks/>
              </p:cNvSpPr>
              <p:nvPr/>
            </p:nvSpPr>
            <p:spPr bwMode="auto">
              <a:xfrm>
                <a:off x="3227" y="4235"/>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1" name="Freeform 1431"/>
              <p:cNvSpPr>
                <a:spLocks/>
              </p:cNvSpPr>
              <p:nvPr/>
            </p:nvSpPr>
            <p:spPr bwMode="auto">
              <a:xfrm>
                <a:off x="3245" y="4235"/>
                <a:ext cx="18" cy="19"/>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2" name="Oval 1432"/>
              <p:cNvSpPr>
                <a:spLocks noChangeArrowheads="1"/>
              </p:cNvSpPr>
              <p:nvPr/>
            </p:nvSpPr>
            <p:spPr bwMode="auto">
              <a:xfrm>
                <a:off x="3263" y="4245"/>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3" name="Freeform 1433"/>
              <p:cNvSpPr>
                <a:spLocks/>
              </p:cNvSpPr>
              <p:nvPr/>
            </p:nvSpPr>
            <p:spPr bwMode="auto">
              <a:xfrm>
                <a:off x="3282" y="4245"/>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4" name="Freeform 1434"/>
              <p:cNvSpPr>
                <a:spLocks/>
              </p:cNvSpPr>
              <p:nvPr/>
            </p:nvSpPr>
            <p:spPr bwMode="auto">
              <a:xfrm>
                <a:off x="3309" y="4245"/>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5" name="Freeform 1435"/>
              <p:cNvSpPr>
                <a:spLocks/>
              </p:cNvSpPr>
              <p:nvPr/>
            </p:nvSpPr>
            <p:spPr bwMode="auto">
              <a:xfrm>
                <a:off x="3328" y="4254"/>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6" name="Oval 1436"/>
              <p:cNvSpPr>
                <a:spLocks noChangeArrowheads="1"/>
              </p:cNvSpPr>
              <p:nvPr/>
            </p:nvSpPr>
            <p:spPr bwMode="auto">
              <a:xfrm>
                <a:off x="3346" y="425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7" name="Oval 1437"/>
              <p:cNvSpPr>
                <a:spLocks noChangeArrowheads="1"/>
              </p:cNvSpPr>
              <p:nvPr/>
            </p:nvSpPr>
            <p:spPr bwMode="auto">
              <a:xfrm>
                <a:off x="3365" y="425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8" name="Freeform 1438"/>
              <p:cNvSpPr>
                <a:spLocks/>
              </p:cNvSpPr>
              <p:nvPr/>
            </p:nvSpPr>
            <p:spPr bwMode="auto">
              <a:xfrm>
                <a:off x="3383" y="4254"/>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9" name="Freeform 1439"/>
              <p:cNvSpPr>
                <a:spLocks/>
              </p:cNvSpPr>
              <p:nvPr/>
            </p:nvSpPr>
            <p:spPr bwMode="auto">
              <a:xfrm>
                <a:off x="3401" y="4263"/>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0" name="Freeform 1440"/>
              <p:cNvSpPr>
                <a:spLocks/>
              </p:cNvSpPr>
              <p:nvPr/>
            </p:nvSpPr>
            <p:spPr bwMode="auto">
              <a:xfrm>
                <a:off x="3420" y="4263"/>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1" name="Freeform 1441"/>
              <p:cNvSpPr>
                <a:spLocks/>
              </p:cNvSpPr>
              <p:nvPr/>
            </p:nvSpPr>
            <p:spPr bwMode="auto">
              <a:xfrm>
                <a:off x="3438" y="4263"/>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2" name="Freeform 1442"/>
              <p:cNvSpPr>
                <a:spLocks/>
              </p:cNvSpPr>
              <p:nvPr/>
            </p:nvSpPr>
            <p:spPr bwMode="auto">
              <a:xfrm>
                <a:off x="3457" y="4272"/>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3" name="Freeform 1443"/>
              <p:cNvSpPr>
                <a:spLocks/>
              </p:cNvSpPr>
              <p:nvPr/>
            </p:nvSpPr>
            <p:spPr bwMode="auto">
              <a:xfrm>
                <a:off x="3475" y="4272"/>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4" name="Freeform 1444"/>
              <p:cNvSpPr>
                <a:spLocks/>
              </p:cNvSpPr>
              <p:nvPr/>
            </p:nvSpPr>
            <p:spPr bwMode="auto">
              <a:xfrm>
                <a:off x="3494" y="4272"/>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5" name="Freeform 1445"/>
              <p:cNvSpPr>
                <a:spLocks/>
              </p:cNvSpPr>
              <p:nvPr/>
            </p:nvSpPr>
            <p:spPr bwMode="auto">
              <a:xfrm>
                <a:off x="3512" y="4272"/>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6" name="Oval 1446"/>
              <p:cNvSpPr>
                <a:spLocks noChangeArrowheads="1"/>
              </p:cNvSpPr>
              <p:nvPr/>
            </p:nvSpPr>
            <p:spPr bwMode="auto">
              <a:xfrm>
                <a:off x="3530" y="4281"/>
                <a:ext cx="1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7" name="Freeform 1447"/>
              <p:cNvSpPr>
                <a:spLocks/>
              </p:cNvSpPr>
              <p:nvPr/>
            </p:nvSpPr>
            <p:spPr bwMode="auto">
              <a:xfrm>
                <a:off x="3549" y="4281"/>
                <a:ext cx="18" cy="10"/>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8" name="Freeform 1448"/>
              <p:cNvSpPr>
                <a:spLocks/>
              </p:cNvSpPr>
              <p:nvPr/>
            </p:nvSpPr>
            <p:spPr bwMode="auto">
              <a:xfrm>
                <a:off x="3576" y="4281"/>
                <a:ext cx="10"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9" name="Freeform 1449"/>
              <p:cNvSpPr>
                <a:spLocks/>
              </p:cNvSpPr>
              <p:nvPr/>
            </p:nvSpPr>
            <p:spPr bwMode="auto">
              <a:xfrm>
                <a:off x="3595" y="429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0" name="Freeform 1450"/>
              <p:cNvSpPr>
                <a:spLocks/>
              </p:cNvSpPr>
              <p:nvPr/>
            </p:nvSpPr>
            <p:spPr bwMode="auto">
              <a:xfrm>
                <a:off x="3613" y="4291"/>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1" name="Oval 1451"/>
              <p:cNvSpPr>
                <a:spLocks noChangeArrowheads="1"/>
              </p:cNvSpPr>
              <p:nvPr/>
            </p:nvSpPr>
            <p:spPr bwMode="auto">
              <a:xfrm>
                <a:off x="3632" y="429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2" name="Freeform 1452"/>
              <p:cNvSpPr>
                <a:spLocks/>
              </p:cNvSpPr>
              <p:nvPr/>
            </p:nvSpPr>
            <p:spPr bwMode="auto">
              <a:xfrm>
                <a:off x="3650" y="4291"/>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3" name="Freeform 1453"/>
              <p:cNvSpPr>
                <a:spLocks/>
              </p:cNvSpPr>
              <p:nvPr/>
            </p:nvSpPr>
            <p:spPr bwMode="auto">
              <a:xfrm>
                <a:off x="3668" y="4300"/>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4" name="Freeform 1454"/>
              <p:cNvSpPr>
                <a:spLocks/>
              </p:cNvSpPr>
              <p:nvPr/>
            </p:nvSpPr>
            <p:spPr bwMode="auto">
              <a:xfrm>
                <a:off x="3687" y="430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5" name="Freeform 1455"/>
              <p:cNvSpPr>
                <a:spLocks/>
              </p:cNvSpPr>
              <p:nvPr/>
            </p:nvSpPr>
            <p:spPr bwMode="auto">
              <a:xfrm>
                <a:off x="3705" y="430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6" name="Freeform 1456"/>
              <p:cNvSpPr>
                <a:spLocks/>
              </p:cNvSpPr>
              <p:nvPr/>
            </p:nvSpPr>
            <p:spPr bwMode="auto">
              <a:xfrm>
                <a:off x="3724" y="430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7" name="Freeform 1457"/>
              <p:cNvSpPr>
                <a:spLocks/>
              </p:cNvSpPr>
              <p:nvPr/>
            </p:nvSpPr>
            <p:spPr bwMode="auto">
              <a:xfrm>
                <a:off x="3742" y="4309"/>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8" name="Freeform 1458"/>
              <p:cNvSpPr>
                <a:spLocks/>
              </p:cNvSpPr>
              <p:nvPr/>
            </p:nvSpPr>
            <p:spPr bwMode="auto">
              <a:xfrm>
                <a:off x="3760" y="4309"/>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9" name="Freeform 1459"/>
              <p:cNvSpPr>
                <a:spLocks/>
              </p:cNvSpPr>
              <p:nvPr/>
            </p:nvSpPr>
            <p:spPr bwMode="auto">
              <a:xfrm>
                <a:off x="3779" y="4309"/>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0" name="Oval 1460"/>
              <p:cNvSpPr>
                <a:spLocks noChangeArrowheads="1"/>
              </p:cNvSpPr>
              <p:nvPr/>
            </p:nvSpPr>
            <p:spPr bwMode="auto">
              <a:xfrm>
                <a:off x="3797" y="4318"/>
                <a:ext cx="1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1" name="Freeform 1461"/>
              <p:cNvSpPr>
                <a:spLocks/>
              </p:cNvSpPr>
              <p:nvPr/>
            </p:nvSpPr>
            <p:spPr bwMode="auto">
              <a:xfrm>
                <a:off x="3816" y="4318"/>
                <a:ext cx="18" cy="10"/>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2" name="Freeform 1462"/>
              <p:cNvSpPr>
                <a:spLocks/>
              </p:cNvSpPr>
              <p:nvPr/>
            </p:nvSpPr>
            <p:spPr bwMode="auto">
              <a:xfrm>
                <a:off x="3843" y="4318"/>
                <a:ext cx="10"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3" name="Freeform 1463"/>
              <p:cNvSpPr>
                <a:spLocks/>
              </p:cNvSpPr>
              <p:nvPr/>
            </p:nvSpPr>
            <p:spPr bwMode="auto">
              <a:xfrm>
                <a:off x="3862" y="432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4" name="Freeform 1464"/>
              <p:cNvSpPr>
                <a:spLocks/>
              </p:cNvSpPr>
              <p:nvPr/>
            </p:nvSpPr>
            <p:spPr bwMode="auto">
              <a:xfrm>
                <a:off x="3880" y="432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5" name="Oval 1465"/>
              <p:cNvSpPr>
                <a:spLocks noChangeArrowheads="1"/>
              </p:cNvSpPr>
              <p:nvPr/>
            </p:nvSpPr>
            <p:spPr bwMode="auto">
              <a:xfrm>
                <a:off x="3899" y="432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6" name="Freeform 1466"/>
              <p:cNvSpPr>
                <a:spLocks/>
              </p:cNvSpPr>
              <p:nvPr/>
            </p:nvSpPr>
            <p:spPr bwMode="auto">
              <a:xfrm>
                <a:off x="3917" y="4328"/>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7" name="Freeform 1467"/>
              <p:cNvSpPr>
                <a:spLocks/>
              </p:cNvSpPr>
              <p:nvPr/>
            </p:nvSpPr>
            <p:spPr bwMode="auto">
              <a:xfrm>
                <a:off x="3935" y="4337"/>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8" name="Oval 1468"/>
              <p:cNvSpPr>
                <a:spLocks noChangeArrowheads="1"/>
              </p:cNvSpPr>
              <p:nvPr/>
            </p:nvSpPr>
            <p:spPr bwMode="auto">
              <a:xfrm>
                <a:off x="3954" y="433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9" name="Freeform 1469"/>
              <p:cNvSpPr>
                <a:spLocks/>
              </p:cNvSpPr>
              <p:nvPr/>
            </p:nvSpPr>
            <p:spPr bwMode="auto">
              <a:xfrm>
                <a:off x="3972" y="4337"/>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0" name="Freeform 1470"/>
              <p:cNvSpPr>
                <a:spLocks/>
              </p:cNvSpPr>
              <p:nvPr/>
            </p:nvSpPr>
            <p:spPr bwMode="auto">
              <a:xfrm>
                <a:off x="3991" y="434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1" name="Freeform 1471"/>
              <p:cNvSpPr>
                <a:spLocks/>
              </p:cNvSpPr>
              <p:nvPr/>
            </p:nvSpPr>
            <p:spPr bwMode="auto">
              <a:xfrm>
                <a:off x="4009" y="4346"/>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2" name="Freeform 1472"/>
              <p:cNvSpPr>
                <a:spLocks/>
              </p:cNvSpPr>
              <p:nvPr/>
            </p:nvSpPr>
            <p:spPr bwMode="auto">
              <a:xfrm>
                <a:off x="4027" y="4346"/>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3" name="Freeform 1473"/>
              <p:cNvSpPr>
                <a:spLocks/>
              </p:cNvSpPr>
              <p:nvPr/>
            </p:nvSpPr>
            <p:spPr bwMode="auto">
              <a:xfrm>
                <a:off x="4046" y="4346"/>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4" name="Oval 1474"/>
              <p:cNvSpPr>
                <a:spLocks noChangeArrowheads="1"/>
              </p:cNvSpPr>
              <p:nvPr/>
            </p:nvSpPr>
            <p:spPr bwMode="auto">
              <a:xfrm>
                <a:off x="4064" y="4355"/>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5" name="Freeform 1475"/>
              <p:cNvSpPr>
                <a:spLocks/>
              </p:cNvSpPr>
              <p:nvPr/>
            </p:nvSpPr>
            <p:spPr bwMode="auto">
              <a:xfrm>
                <a:off x="4083" y="4355"/>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6" name="Freeform 1476"/>
              <p:cNvSpPr>
                <a:spLocks/>
              </p:cNvSpPr>
              <p:nvPr/>
            </p:nvSpPr>
            <p:spPr bwMode="auto">
              <a:xfrm>
                <a:off x="4110" y="4355"/>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7" name="Freeform 1477"/>
              <p:cNvSpPr>
                <a:spLocks/>
              </p:cNvSpPr>
              <p:nvPr/>
            </p:nvSpPr>
            <p:spPr bwMode="auto">
              <a:xfrm>
                <a:off x="4129" y="4364"/>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8" name="Freeform 1478"/>
              <p:cNvSpPr>
                <a:spLocks/>
              </p:cNvSpPr>
              <p:nvPr/>
            </p:nvSpPr>
            <p:spPr bwMode="auto">
              <a:xfrm>
                <a:off x="4147" y="4364"/>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9" name="Freeform 1479"/>
              <p:cNvSpPr>
                <a:spLocks/>
              </p:cNvSpPr>
              <p:nvPr/>
            </p:nvSpPr>
            <p:spPr bwMode="auto">
              <a:xfrm>
                <a:off x="4165" y="4364"/>
                <a:ext cx="10"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0" name="Freeform 1480"/>
              <p:cNvSpPr>
                <a:spLocks/>
              </p:cNvSpPr>
              <p:nvPr/>
            </p:nvSpPr>
            <p:spPr bwMode="auto">
              <a:xfrm>
                <a:off x="4184" y="4364"/>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1" name="Freeform 1481"/>
              <p:cNvSpPr>
                <a:spLocks/>
              </p:cNvSpPr>
              <p:nvPr/>
            </p:nvSpPr>
            <p:spPr bwMode="auto">
              <a:xfrm>
                <a:off x="4202" y="4374"/>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2" name="Oval 1482"/>
              <p:cNvSpPr>
                <a:spLocks noChangeArrowheads="1"/>
              </p:cNvSpPr>
              <p:nvPr/>
            </p:nvSpPr>
            <p:spPr bwMode="auto">
              <a:xfrm>
                <a:off x="4221" y="437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3" name="Freeform 1483"/>
              <p:cNvSpPr>
                <a:spLocks/>
              </p:cNvSpPr>
              <p:nvPr/>
            </p:nvSpPr>
            <p:spPr bwMode="auto">
              <a:xfrm>
                <a:off x="4239" y="4374"/>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4" name="Freeform 1484"/>
              <p:cNvSpPr>
                <a:spLocks/>
              </p:cNvSpPr>
              <p:nvPr/>
            </p:nvSpPr>
            <p:spPr bwMode="auto">
              <a:xfrm>
                <a:off x="4257" y="4383"/>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5" name="Freeform 1485"/>
              <p:cNvSpPr>
                <a:spLocks/>
              </p:cNvSpPr>
              <p:nvPr/>
            </p:nvSpPr>
            <p:spPr bwMode="auto">
              <a:xfrm>
                <a:off x="4276" y="438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6" name="Freeform 1486"/>
              <p:cNvSpPr>
                <a:spLocks/>
              </p:cNvSpPr>
              <p:nvPr/>
            </p:nvSpPr>
            <p:spPr bwMode="auto">
              <a:xfrm>
                <a:off x="4294" y="4383"/>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7" name="Freeform 1487"/>
              <p:cNvSpPr>
                <a:spLocks/>
              </p:cNvSpPr>
              <p:nvPr/>
            </p:nvSpPr>
            <p:spPr bwMode="auto">
              <a:xfrm>
                <a:off x="4313" y="4383"/>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1"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8" name="Freeform 1488"/>
              <p:cNvSpPr>
                <a:spLocks/>
              </p:cNvSpPr>
              <p:nvPr/>
            </p:nvSpPr>
            <p:spPr bwMode="auto">
              <a:xfrm>
                <a:off x="4331" y="4392"/>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9" name="Freeform 1489"/>
              <p:cNvSpPr>
                <a:spLocks/>
              </p:cNvSpPr>
              <p:nvPr/>
            </p:nvSpPr>
            <p:spPr bwMode="auto">
              <a:xfrm>
                <a:off x="4350" y="4392"/>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0" name="Freeform 1490"/>
              <p:cNvSpPr>
                <a:spLocks/>
              </p:cNvSpPr>
              <p:nvPr/>
            </p:nvSpPr>
            <p:spPr bwMode="auto">
              <a:xfrm>
                <a:off x="4377" y="4392"/>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1" name="Freeform 1491"/>
              <p:cNvSpPr>
                <a:spLocks/>
              </p:cNvSpPr>
              <p:nvPr/>
            </p:nvSpPr>
            <p:spPr bwMode="auto">
              <a:xfrm>
                <a:off x="4396" y="440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2" name="Freeform 1492"/>
              <p:cNvSpPr>
                <a:spLocks/>
              </p:cNvSpPr>
              <p:nvPr/>
            </p:nvSpPr>
            <p:spPr bwMode="auto">
              <a:xfrm>
                <a:off x="4414" y="4401"/>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3" name="Freeform 1493"/>
              <p:cNvSpPr>
                <a:spLocks/>
              </p:cNvSpPr>
              <p:nvPr/>
            </p:nvSpPr>
            <p:spPr bwMode="auto">
              <a:xfrm>
                <a:off x="4432" y="4401"/>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4" name="Freeform 1494"/>
              <p:cNvSpPr>
                <a:spLocks/>
              </p:cNvSpPr>
              <p:nvPr/>
            </p:nvSpPr>
            <p:spPr bwMode="auto">
              <a:xfrm>
                <a:off x="4451" y="4401"/>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5" name="Freeform 1495"/>
              <p:cNvSpPr>
                <a:spLocks/>
              </p:cNvSpPr>
              <p:nvPr/>
            </p:nvSpPr>
            <p:spPr bwMode="auto">
              <a:xfrm>
                <a:off x="4469" y="4410"/>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6" name="Oval 1496"/>
              <p:cNvSpPr>
                <a:spLocks noChangeArrowheads="1"/>
              </p:cNvSpPr>
              <p:nvPr/>
            </p:nvSpPr>
            <p:spPr bwMode="auto">
              <a:xfrm>
                <a:off x="4488" y="4410"/>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7" name="Freeform 1497"/>
              <p:cNvSpPr>
                <a:spLocks/>
              </p:cNvSpPr>
              <p:nvPr/>
            </p:nvSpPr>
            <p:spPr bwMode="auto">
              <a:xfrm>
                <a:off x="4506" y="4410"/>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8" name="Freeform 1498"/>
              <p:cNvSpPr>
                <a:spLocks/>
              </p:cNvSpPr>
              <p:nvPr/>
            </p:nvSpPr>
            <p:spPr bwMode="auto">
              <a:xfrm>
                <a:off x="4524" y="4420"/>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9" name="Freeform 1499"/>
              <p:cNvSpPr>
                <a:spLocks/>
              </p:cNvSpPr>
              <p:nvPr/>
            </p:nvSpPr>
            <p:spPr bwMode="auto">
              <a:xfrm>
                <a:off x="4543" y="442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0" name="Freeform 1500"/>
              <p:cNvSpPr>
                <a:spLocks/>
              </p:cNvSpPr>
              <p:nvPr/>
            </p:nvSpPr>
            <p:spPr bwMode="auto">
              <a:xfrm>
                <a:off x="4561" y="4420"/>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1" name="Freeform 1501"/>
              <p:cNvSpPr>
                <a:spLocks/>
              </p:cNvSpPr>
              <p:nvPr/>
            </p:nvSpPr>
            <p:spPr bwMode="auto">
              <a:xfrm>
                <a:off x="4580" y="4420"/>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1"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2" name="Freeform 1502"/>
              <p:cNvSpPr>
                <a:spLocks/>
              </p:cNvSpPr>
              <p:nvPr/>
            </p:nvSpPr>
            <p:spPr bwMode="auto">
              <a:xfrm>
                <a:off x="4598" y="4429"/>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3" name="Freeform 1503"/>
              <p:cNvSpPr>
                <a:spLocks/>
              </p:cNvSpPr>
              <p:nvPr/>
            </p:nvSpPr>
            <p:spPr bwMode="auto">
              <a:xfrm>
                <a:off x="4626" y="4429"/>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4" name="Freeform 1504"/>
              <p:cNvSpPr>
                <a:spLocks/>
              </p:cNvSpPr>
              <p:nvPr/>
            </p:nvSpPr>
            <p:spPr bwMode="auto">
              <a:xfrm>
                <a:off x="4644" y="4429"/>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5" name="Oval 1505"/>
              <p:cNvSpPr>
                <a:spLocks noChangeArrowheads="1"/>
              </p:cNvSpPr>
              <p:nvPr/>
            </p:nvSpPr>
            <p:spPr bwMode="auto">
              <a:xfrm>
                <a:off x="4662" y="4438"/>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6" name="Freeform 1506"/>
              <p:cNvSpPr>
                <a:spLocks/>
              </p:cNvSpPr>
              <p:nvPr/>
            </p:nvSpPr>
            <p:spPr bwMode="auto">
              <a:xfrm>
                <a:off x="4681" y="443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7" name="Freeform 1507"/>
              <p:cNvSpPr>
                <a:spLocks/>
              </p:cNvSpPr>
              <p:nvPr/>
            </p:nvSpPr>
            <p:spPr bwMode="auto">
              <a:xfrm>
                <a:off x="4699" y="443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8" name="Freeform 1508"/>
              <p:cNvSpPr>
                <a:spLocks/>
              </p:cNvSpPr>
              <p:nvPr/>
            </p:nvSpPr>
            <p:spPr bwMode="auto">
              <a:xfrm>
                <a:off x="4718" y="4438"/>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9" name="Freeform 1509"/>
              <p:cNvSpPr>
                <a:spLocks/>
              </p:cNvSpPr>
              <p:nvPr/>
            </p:nvSpPr>
            <p:spPr bwMode="auto">
              <a:xfrm>
                <a:off x="4736" y="444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0" name="Oval 1510"/>
              <p:cNvSpPr>
                <a:spLocks noChangeArrowheads="1"/>
              </p:cNvSpPr>
              <p:nvPr/>
            </p:nvSpPr>
            <p:spPr bwMode="auto">
              <a:xfrm>
                <a:off x="4755" y="444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1" name="Oval 1511"/>
              <p:cNvSpPr>
                <a:spLocks noChangeArrowheads="1"/>
              </p:cNvSpPr>
              <p:nvPr/>
            </p:nvSpPr>
            <p:spPr bwMode="auto">
              <a:xfrm>
                <a:off x="4773" y="4447"/>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2" name="Freeform 1512"/>
              <p:cNvSpPr>
                <a:spLocks/>
              </p:cNvSpPr>
              <p:nvPr/>
            </p:nvSpPr>
            <p:spPr bwMode="auto">
              <a:xfrm>
                <a:off x="4791" y="4456"/>
                <a:ext cx="10"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3" name="Freeform 1513"/>
              <p:cNvSpPr>
                <a:spLocks/>
              </p:cNvSpPr>
              <p:nvPr/>
            </p:nvSpPr>
            <p:spPr bwMode="auto">
              <a:xfrm>
                <a:off x="4810" y="4456"/>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4" name="Freeform 1514"/>
              <p:cNvSpPr>
                <a:spLocks/>
              </p:cNvSpPr>
              <p:nvPr/>
            </p:nvSpPr>
            <p:spPr bwMode="auto">
              <a:xfrm>
                <a:off x="4828" y="4456"/>
                <a:ext cx="19"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5" name="Freeform 1515"/>
              <p:cNvSpPr>
                <a:spLocks/>
              </p:cNvSpPr>
              <p:nvPr/>
            </p:nvSpPr>
            <p:spPr bwMode="auto">
              <a:xfrm>
                <a:off x="4847" y="4466"/>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6" name="Freeform 1516"/>
              <p:cNvSpPr>
                <a:spLocks/>
              </p:cNvSpPr>
              <p:nvPr/>
            </p:nvSpPr>
            <p:spPr bwMode="auto">
              <a:xfrm>
                <a:off x="4865" y="4466"/>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7" name="Freeform 1517"/>
              <p:cNvSpPr>
                <a:spLocks/>
              </p:cNvSpPr>
              <p:nvPr/>
            </p:nvSpPr>
            <p:spPr bwMode="auto">
              <a:xfrm>
                <a:off x="4893" y="446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8" name="Freeform 1518"/>
              <p:cNvSpPr>
                <a:spLocks/>
              </p:cNvSpPr>
              <p:nvPr/>
            </p:nvSpPr>
            <p:spPr bwMode="auto">
              <a:xfrm>
                <a:off x="4911" y="4466"/>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9" name="Oval 1519"/>
              <p:cNvSpPr>
                <a:spLocks noChangeArrowheads="1"/>
              </p:cNvSpPr>
              <p:nvPr/>
            </p:nvSpPr>
            <p:spPr bwMode="auto">
              <a:xfrm>
                <a:off x="4929" y="4475"/>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0" name="Freeform 1520"/>
              <p:cNvSpPr>
                <a:spLocks/>
              </p:cNvSpPr>
              <p:nvPr/>
            </p:nvSpPr>
            <p:spPr bwMode="auto">
              <a:xfrm>
                <a:off x="4948" y="447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1" name="Freeform 1521"/>
              <p:cNvSpPr>
                <a:spLocks/>
              </p:cNvSpPr>
              <p:nvPr/>
            </p:nvSpPr>
            <p:spPr bwMode="auto">
              <a:xfrm>
                <a:off x="4966" y="447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2" name="Freeform 1522"/>
              <p:cNvSpPr>
                <a:spLocks/>
              </p:cNvSpPr>
              <p:nvPr/>
            </p:nvSpPr>
            <p:spPr bwMode="auto">
              <a:xfrm>
                <a:off x="4985" y="4484"/>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3" name="Freeform 1523"/>
              <p:cNvSpPr>
                <a:spLocks/>
              </p:cNvSpPr>
              <p:nvPr/>
            </p:nvSpPr>
            <p:spPr bwMode="auto">
              <a:xfrm>
                <a:off x="5003" y="4484"/>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4" name="Oval 1524"/>
              <p:cNvSpPr>
                <a:spLocks noChangeArrowheads="1"/>
              </p:cNvSpPr>
              <p:nvPr/>
            </p:nvSpPr>
            <p:spPr bwMode="auto">
              <a:xfrm>
                <a:off x="5021" y="4484"/>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5" name="Oval 1525"/>
              <p:cNvSpPr>
                <a:spLocks noChangeArrowheads="1"/>
              </p:cNvSpPr>
              <p:nvPr/>
            </p:nvSpPr>
            <p:spPr bwMode="auto">
              <a:xfrm>
                <a:off x="5040" y="4484"/>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6" name="Freeform 1526"/>
              <p:cNvSpPr>
                <a:spLocks/>
              </p:cNvSpPr>
              <p:nvPr/>
            </p:nvSpPr>
            <p:spPr bwMode="auto">
              <a:xfrm>
                <a:off x="5058" y="449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7" name="Freeform 1527"/>
              <p:cNvSpPr>
                <a:spLocks/>
              </p:cNvSpPr>
              <p:nvPr/>
            </p:nvSpPr>
            <p:spPr bwMode="auto">
              <a:xfrm>
                <a:off x="5077" y="449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8" name="Freeform 1528"/>
              <p:cNvSpPr>
                <a:spLocks/>
              </p:cNvSpPr>
              <p:nvPr/>
            </p:nvSpPr>
            <p:spPr bwMode="auto">
              <a:xfrm>
                <a:off x="5095" y="4493"/>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9" name="Freeform 1529"/>
              <p:cNvSpPr>
                <a:spLocks/>
              </p:cNvSpPr>
              <p:nvPr/>
            </p:nvSpPr>
            <p:spPr bwMode="auto">
              <a:xfrm>
                <a:off x="5113" y="4502"/>
                <a:ext cx="19"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0" name="Freeform 1530"/>
              <p:cNvSpPr>
                <a:spLocks/>
              </p:cNvSpPr>
              <p:nvPr/>
            </p:nvSpPr>
            <p:spPr bwMode="auto">
              <a:xfrm>
                <a:off x="5132" y="4502"/>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1" name="Freeform 1531"/>
              <p:cNvSpPr>
                <a:spLocks/>
              </p:cNvSpPr>
              <p:nvPr/>
            </p:nvSpPr>
            <p:spPr bwMode="auto">
              <a:xfrm>
                <a:off x="5160" y="4502"/>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2" name="Freeform 1532"/>
              <p:cNvSpPr>
                <a:spLocks/>
              </p:cNvSpPr>
              <p:nvPr/>
            </p:nvSpPr>
            <p:spPr bwMode="auto">
              <a:xfrm>
                <a:off x="5178" y="4502"/>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3" name="Oval 1533"/>
              <p:cNvSpPr>
                <a:spLocks noChangeArrowheads="1"/>
              </p:cNvSpPr>
              <p:nvPr/>
            </p:nvSpPr>
            <p:spPr bwMode="auto">
              <a:xfrm>
                <a:off x="5196" y="451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4" name="Oval 1534"/>
              <p:cNvSpPr>
                <a:spLocks noChangeArrowheads="1"/>
              </p:cNvSpPr>
              <p:nvPr/>
            </p:nvSpPr>
            <p:spPr bwMode="auto">
              <a:xfrm>
                <a:off x="5215" y="451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5" name="Freeform 1535"/>
              <p:cNvSpPr>
                <a:spLocks/>
              </p:cNvSpPr>
              <p:nvPr/>
            </p:nvSpPr>
            <p:spPr bwMode="auto">
              <a:xfrm>
                <a:off x="5233" y="4512"/>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6" name="Freeform 1536"/>
              <p:cNvSpPr>
                <a:spLocks/>
              </p:cNvSpPr>
              <p:nvPr/>
            </p:nvSpPr>
            <p:spPr bwMode="auto">
              <a:xfrm>
                <a:off x="5252" y="452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7" name="Freeform 1537"/>
              <p:cNvSpPr>
                <a:spLocks/>
              </p:cNvSpPr>
              <p:nvPr/>
            </p:nvSpPr>
            <p:spPr bwMode="auto">
              <a:xfrm>
                <a:off x="5270" y="4521"/>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8" name="Oval 1538"/>
              <p:cNvSpPr>
                <a:spLocks noChangeArrowheads="1"/>
              </p:cNvSpPr>
              <p:nvPr/>
            </p:nvSpPr>
            <p:spPr bwMode="auto">
              <a:xfrm>
                <a:off x="5288" y="4521"/>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9" name="Freeform 1539"/>
              <p:cNvSpPr>
                <a:spLocks/>
              </p:cNvSpPr>
              <p:nvPr/>
            </p:nvSpPr>
            <p:spPr bwMode="auto">
              <a:xfrm>
                <a:off x="5307" y="4521"/>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0" name="Freeform 1540"/>
              <p:cNvSpPr>
                <a:spLocks/>
              </p:cNvSpPr>
              <p:nvPr/>
            </p:nvSpPr>
            <p:spPr bwMode="auto">
              <a:xfrm>
                <a:off x="5325" y="453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1" name="Freeform 1541"/>
              <p:cNvSpPr>
                <a:spLocks/>
              </p:cNvSpPr>
              <p:nvPr/>
            </p:nvSpPr>
            <p:spPr bwMode="auto">
              <a:xfrm>
                <a:off x="5344" y="453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2" name="Freeform 1542"/>
              <p:cNvSpPr>
                <a:spLocks/>
              </p:cNvSpPr>
              <p:nvPr/>
            </p:nvSpPr>
            <p:spPr bwMode="auto">
              <a:xfrm>
                <a:off x="5362" y="4530"/>
                <a:ext cx="18" cy="18"/>
              </a:xfrm>
              <a:custGeom>
                <a:avLst/>
                <a:gdLst>
                  <a:gd name="T0" fmla="*/ 1 w 2"/>
                  <a:gd name="T1" fmla="*/ 0 h 2"/>
                  <a:gd name="T2" fmla="*/ 0 w 2"/>
                  <a:gd name="T3" fmla="*/ 1 h 2"/>
                  <a:gd name="T4" fmla="*/ 1 w 2"/>
                  <a:gd name="T5" fmla="*/ 1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3" name="Freeform 1543"/>
              <p:cNvSpPr>
                <a:spLocks/>
              </p:cNvSpPr>
              <p:nvPr/>
            </p:nvSpPr>
            <p:spPr bwMode="auto">
              <a:xfrm>
                <a:off x="5380" y="4539"/>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4" name="Freeform 1544"/>
              <p:cNvSpPr>
                <a:spLocks/>
              </p:cNvSpPr>
              <p:nvPr/>
            </p:nvSpPr>
            <p:spPr bwMode="auto">
              <a:xfrm>
                <a:off x="5399" y="4539"/>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5" name="Freeform 1545"/>
              <p:cNvSpPr>
                <a:spLocks/>
              </p:cNvSpPr>
              <p:nvPr/>
            </p:nvSpPr>
            <p:spPr bwMode="auto">
              <a:xfrm>
                <a:off x="5426" y="4539"/>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6" name="Freeform 1546"/>
              <p:cNvSpPr>
                <a:spLocks/>
              </p:cNvSpPr>
              <p:nvPr/>
            </p:nvSpPr>
            <p:spPr bwMode="auto">
              <a:xfrm>
                <a:off x="5445" y="4539"/>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7" name="Oval 1547"/>
              <p:cNvSpPr>
                <a:spLocks noChangeArrowheads="1"/>
              </p:cNvSpPr>
              <p:nvPr/>
            </p:nvSpPr>
            <p:spPr bwMode="auto">
              <a:xfrm>
                <a:off x="5463" y="454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8" name="Oval 1548"/>
              <p:cNvSpPr>
                <a:spLocks noChangeArrowheads="1"/>
              </p:cNvSpPr>
              <p:nvPr/>
            </p:nvSpPr>
            <p:spPr bwMode="auto">
              <a:xfrm>
                <a:off x="5482" y="454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9" name="Freeform 1549"/>
              <p:cNvSpPr>
                <a:spLocks/>
              </p:cNvSpPr>
              <p:nvPr/>
            </p:nvSpPr>
            <p:spPr bwMode="auto">
              <a:xfrm>
                <a:off x="3043" y="4337"/>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0" name="Freeform 1550"/>
              <p:cNvSpPr>
                <a:spLocks/>
              </p:cNvSpPr>
              <p:nvPr/>
            </p:nvSpPr>
            <p:spPr bwMode="auto">
              <a:xfrm>
                <a:off x="3061" y="434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1" name="Freeform 1551"/>
              <p:cNvSpPr>
                <a:spLocks/>
              </p:cNvSpPr>
              <p:nvPr/>
            </p:nvSpPr>
            <p:spPr bwMode="auto">
              <a:xfrm>
                <a:off x="3079" y="4346"/>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2" name="Freeform 1552"/>
              <p:cNvSpPr>
                <a:spLocks/>
              </p:cNvSpPr>
              <p:nvPr/>
            </p:nvSpPr>
            <p:spPr bwMode="auto">
              <a:xfrm>
                <a:off x="3098" y="4346"/>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3" name="Freeform 1553"/>
              <p:cNvSpPr>
                <a:spLocks/>
              </p:cNvSpPr>
              <p:nvPr/>
            </p:nvSpPr>
            <p:spPr bwMode="auto">
              <a:xfrm>
                <a:off x="3116" y="4346"/>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4" name="Oval 1554"/>
              <p:cNvSpPr>
                <a:spLocks noChangeArrowheads="1"/>
              </p:cNvSpPr>
              <p:nvPr/>
            </p:nvSpPr>
            <p:spPr bwMode="auto">
              <a:xfrm>
                <a:off x="3135" y="435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5" name="Oval 1555"/>
              <p:cNvSpPr>
                <a:spLocks noChangeArrowheads="1"/>
              </p:cNvSpPr>
              <p:nvPr/>
            </p:nvSpPr>
            <p:spPr bwMode="auto">
              <a:xfrm>
                <a:off x="3153" y="435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6" name="Freeform 1556"/>
              <p:cNvSpPr>
                <a:spLocks/>
              </p:cNvSpPr>
              <p:nvPr/>
            </p:nvSpPr>
            <p:spPr bwMode="auto">
              <a:xfrm>
                <a:off x="3171" y="4355"/>
                <a:ext cx="10"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7" name="Freeform 1557"/>
              <p:cNvSpPr>
                <a:spLocks/>
              </p:cNvSpPr>
              <p:nvPr/>
            </p:nvSpPr>
            <p:spPr bwMode="auto">
              <a:xfrm>
                <a:off x="3190" y="4364"/>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8" name="Freeform 1558"/>
              <p:cNvSpPr>
                <a:spLocks/>
              </p:cNvSpPr>
              <p:nvPr/>
            </p:nvSpPr>
            <p:spPr bwMode="auto">
              <a:xfrm>
                <a:off x="3208" y="4364"/>
                <a:ext cx="19"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9" name="Freeform 1559"/>
              <p:cNvSpPr>
                <a:spLocks/>
              </p:cNvSpPr>
              <p:nvPr/>
            </p:nvSpPr>
            <p:spPr bwMode="auto">
              <a:xfrm>
                <a:off x="3227" y="4364"/>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0" name="Freeform 1560"/>
              <p:cNvSpPr>
                <a:spLocks/>
              </p:cNvSpPr>
              <p:nvPr/>
            </p:nvSpPr>
            <p:spPr bwMode="auto">
              <a:xfrm>
                <a:off x="3245" y="4364"/>
                <a:ext cx="18"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1" name="Freeform 1561"/>
              <p:cNvSpPr>
                <a:spLocks/>
              </p:cNvSpPr>
              <p:nvPr/>
            </p:nvSpPr>
            <p:spPr bwMode="auto">
              <a:xfrm>
                <a:off x="3273" y="4374"/>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2" name="Freeform 1562"/>
              <p:cNvSpPr>
                <a:spLocks/>
              </p:cNvSpPr>
              <p:nvPr/>
            </p:nvSpPr>
            <p:spPr bwMode="auto">
              <a:xfrm>
                <a:off x="3291" y="4374"/>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3" name="Freeform 1563"/>
              <p:cNvSpPr>
                <a:spLocks/>
              </p:cNvSpPr>
              <p:nvPr/>
            </p:nvSpPr>
            <p:spPr bwMode="auto">
              <a:xfrm>
                <a:off x="3309" y="4374"/>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4" name="Freeform 1564"/>
              <p:cNvSpPr>
                <a:spLocks/>
              </p:cNvSpPr>
              <p:nvPr/>
            </p:nvSpPr>
            <p:spPr bwMode="auto">
              <a:xfrm>
                <a:off x="3328" y="438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5" name="Freeform 1565"/>
              <p:cNvSpPr>
                <a:spLocks/>
              </p:cNvSpPr>
              <p:nvPr/>
            </p:nvSpPr>
            <p:spPr bwMode="auto">
              <a:xfrm>
                <a:off x="3346" y="4383"/>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6" name="Freeform 1566"/>
              <p:cNvSpPr>
                <a:spLocks/>
              </p:cNvSpPr>
              <p:nvPr/>
            </p:nvSpPr>
            <p:spPr bwMode="auto">
              <a:xfrm>
                <a:off x="3365" y="4383"/>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7" name="Freeform 1567"/>
              <p:cNvSpPr>
                <a:spLocks/>
              </p:cNvSpPr>
              <p:nvPr/>
            </p:nvSpPr>
            <p:spPr bwMode="auto">
              <a:xfrm>
                <a:off x="3383" y="4383"/>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8" name="Oval 1568"/>
              <p:cNvSpPr>
                <a:spLocks noChangeArrowheads="1"/>
              </p:cNvSpPr>
              <p:nvPr/>
            </p:nvSpPr>
            <p:spPr bwMode="auto">
              <a:xfrm>
                <a:off x="3401" y="439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9" name="Oval 1569"/>
              <p:cNvSpPr>
                <a:spLocks noChangeArrowheads="1"/>
              </p:cNvSpPr>
              <p:nvPr/>
            </p:nvSpPr>
            <p:spPr bwMode="auto">
              <a:xfrm>
                <a:off x="3420" y="439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0" name="Freeform 1570"/>
              <p:cNvSpPr>
                <a:spLocks/>
              </p:cNvSpPr>
              <p:nvPr/>
            </p:nvSpPr>
            <p:spPr bwMode="auto">
              <a:xfrm>
                <a:off x="3438" y="4392"/>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1" name="Freeform 1571"/>
              <p:cNvSpPr>
                <a:spLocks/>
              </p:cNvSpPr>
              <p:nvPr/>
            </p:nvSpPr>
            <p:spPr bwMode="auto">
              <a:xfrm>
                <a:off x="3457" y="440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2" name="Freeform 1572"/>
              <p:cNvSpPr>
                <a:spLocks/>
              </p:cNvSpPr>
              <p:nvPr/>
            </p:nvSpPr>
            <p:spPr bwMode="auto">
              <a:xfrm>
                <a:off x="3475" y="4401"/>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3" name="Freeform 1573"/>
              <p:cNvSpPr>
                <a:spLocks/>
              </p:cNvSpPr>
              <p:nvPr/>
            </p:nvSpPr>
            <p:spPr bwMode="auto">
              <a:xfrm>
                <a:off x="3494" y="4401"/>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4" name="Freeform 1574"/>
              <p:cNvSpPr>
                <a:spLocks/>
              </p:cNvSpPr>
              <p:nvPr/>
            </p:nvSpPr>
            <p:spPr bwMode="auto">
              <a:xfrm>
                <a:off x="3512" y="4401"/>
                <a:ext cx="18" cy="19"/>
              </a:xfrm>
              <a:custGeom>
                <a:avLst/>
                <a:gdLst>
                  <a:gd name="T0" fmla="*/ 1 w 2"/>
                  <a:gd name="T1" fmla="*/ 1 h 2"/>
                  <a:gd name="T2" fmla="*/ 1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1" y="1"/>
                    </a:cubicBezTo>
                    <a:cubicBezTo>
                      <a:pt x="0" y="1"/>
                      <a:pt x="1" y="2"/>
                      <a:pt x="1" y="2"/>
                    </a:cubicBezTo>
                    <a:cubicBezTo>
                      <a:pt x="1" y="2"/>
                      <a:pt x="2" y="1"/>
                      <a:pt x="2" y="1"/>
                    </a:cubicBezTo>
                    <a:cubicBezTo>
                      <a:pt x="2" y="1"/>
                      <a:pt x="2"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5" name="Freeform 1575"/>
              <p:cNvSpPr>
                <a:spLocks/>
              </p:cNvSpPr>
              <p:nvPr/>
            </p:nvSpPr>
            <p:spPr bwMode="auto">
              <a:xfrm>
                <a:off x="3540" y="4410"/>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6" name="Oval 1576"/>
              <p:cNvSpPr>
                <a:spLocks noChangeArrowheads="1"/>
              </p:cNvSpPr>
              <p:nvPr/>
            </p:nvSpPr>
            <p:spPr bwMode="auto">
              <a:xfrm>
                <a:off x="3558" y="4410"/>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7" name="Freeform 1577"/>
              <p:cNvSpPr>
                <a:spLocks/>
              </p:cNvSpPr>
              <p:nvPr/>
            </p:nvSpPr>
            <p:spPr bwMode="auto">
              <a:xfrm>
                <a:off x="3576" y="4410"/>
                <a:ext cx="10"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8" name="Freeform 1578"/>
              <p:cNvSpPr>
                <a:spLocks/>
              </p:cNvSpPr>
              <p:nvPr/>
            </p:nvSpPr>
            <p:spPr bwMode="auto">
              <a:xfrm>
                <a:off x="3595" y="4420"/>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9" name="Freeform 1579"/>
              <p:cNvSpPr>
                <a:spLocks/>
              </p:cNvSpPr>
              <p:nvPr/>
            </p:nvSpPr>
            <p:spPr bwMode="auto">
              <a:xfrm>
                <a:off x="3613" y="4420"/>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0" name="Freeform 1580"/>
              <p:cNvSpPr>
                <a:spLocks/>
              </p:cNvSpPr>
              <p:nvPr/>
            </p:nvSpPr>
            <p:spPr bwMode="auto">
              <a:xfrm>
                <a:off x="3632" y="442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1" name="Freeform 1581"/>
              <p:cNvSpPr>
                <a:spLocks/>
              </p:cNvSpPr>
              <p:nvPr/>
            </p:nvSpPr>
            <p:spPr bwMode="auto">
              <a:xfrm>
                <a:off x="3650" y="4420"/>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2" name="Oval 1582"/>
              <p:cNvSpPr>
                <a:spLocks noChangeArrowheads="1"/>
              </p:cNvSpPr>
              <p:nvPr/>
            </p:nvSpPr>
            <p:spPr bwMode="auto">
              <a:xfrm>
                <a:off x="3668" y="4429"/>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3" name="Oval 1583"/>
              <p:cNvSpPr>
                <a:spLocks noChangeArrowheads="1"/>
              </p:cNvSpPr>
              <p:nvPr/>
            </p:nvSpPr>
            <p:spPr bwMode="auto">
              <a:xfrm>
                <a:off x="3687" y="442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4" name="Freeform 1584"/>
              <p:cNvSpPr>
                <a:spLocks/>
              </p:cNvSpPr>
              <p:nvPr/>
            </p:nvSpPr>
            <p:spPr bwMode="auto">
              <a:xfrm>
                <a:off x="3705" y="4429"/>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5" name="Freeform 1585"/>
              <p:cNvSpPr>
                <a:spLocks/>
              </p:cNvSpPr>
              <p:nvPr/>
            </p:nvSpPr>
            <p:spPr bwMode="auto">
              <a:xfrm>
                <a:off x="3724" y="443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6" name="Freeform 1586"/>
              <p:cNvSpPr>
                <a:spLocks/>
              </p:cNvSpPr>
              <p:nvPr/>
            </p:nvSpPr>
            <p:spPr bwMode="auto">
              <a:xfrm>
                <a:off x="3742" y="4438"/>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7" name="Freeform 1587"/>
              <p:cNvSpPr>
                <a:spLocks/>
              </p:cNvSpPr>
              <p:nvPr/>
            </p:nvSpPr>
            <p:spPr bwMode="auto">
              <a:xfrm>
                <a:off x="3760" y="4438"/>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8" name="Freeform 1588"/>
              <p:cNvSpPr>
                <a:spLocks/>
              </p:cNvSpPr>
              <p:nvPr/>
            </p:nvSpPr>
            <p:spPr bwMode="auto">
              <a:xfrm>
                <a:off x="3779" y="4438"/>
                <a:ext cx="18" cy="18"/>
              </a:xfrm>
              <a:custGeom>
                <a:avLst/>
                <a:gdLst>
                  <a:gd name="T0" fmla="*/ 1 w 2"/>
                  <a:gd name="T1" fmla="*/ 1 h 2"/>
                  <a:gd name="T2" fmla="*/ 1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1" y="1"/>
                    </a:cubicBezTo>
                    <a:cubicBezTo>
                      <a:pt x="0" y="1"/>
                      <a:pt x="1" y="2"/>
                      <a:pt x="1" y="2"/>
                    </a:cubicBezTo>
                    <a:cubicBezTo>
                      <a:pt x="1" y="2"/>
                      <a:pt x="2" y="2"/>
                      <a:pt x="2" y="1"/>
                    </a:cubicBezTo>
                    <a:cubicBezTo>
                      <a:pt x="2" y="1"/>
                      <a:pt x="2"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9" name="Freeform 1589"/>
              <p:cNvSpPr>
                <a:spLocks/>
              </p:cNvSpPr>
              <p:nvPr/>
            </p:nvSpPr>
            <p:spPr bwMode="auto">
              <a:xfrm>
                <a:off x="3806" y="4447"/>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0" name="Oval 1590"/>
              <p:cNvSpPr>
                <a:spLocks noChangeArrowheads="1"/>
              </p:cNvSpPr>
              <p:nvPr/>
            </p:nvSpPr>
            <p:spPr bwMode="auto">
              <a:xfrm>
                <a:off x="3825" y="444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1" name="Oval 1591"/>
              <p:cNvSpPr>
                <a:spLocks noChangeArrowheads="1"/>
              </p:cNvSpPr>
              <p:nvPr/>
            </p:nvSpPr>
            <p:spPr bwMode="auto">
              <a:xfrm>
                <a:off x="3843" y="4447"/>
                <a:ext cx="10"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2" name="Oval 1592"/>
              <p:cNvSpPr>
                <a:spLocks noChangeArrowheads="1"/>
              </p:cNvSpPr>
              <p:nvPr/>
            </p:nvSpPr>
            <p:spPr bwMode="auto">
              <a:xfrm>
                <a:off x="3862" y="4456"/>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3" name="Freeform 1593"/>
              <p:cNvSpPr>
                <a:spLocks/>
              </p:cNvSpPr>
              <p:nvPr/>
            </p:nvSpPr>
            <p:spPr bwMode="auto">
              <a:xfrm>
                <a:off x="3880" y="4456"/>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4" name="Freeform 1594"/>
              <p:cNvSpPr>
                <a:spLocks/>
              </p:cNvSpPr>
              <p:nvPr/>
            </p:nvSpPr>
            <p:spPr bwMode="auto">
              <a:xfrm>
                <a:off x="3899" y="4456"/>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5" name="Freeform 1595"/>
              <p:cNvSpPr>
                <a:spLocks/>
              </p:cNvSpPr>
              <p:nvPr/>
            </p:nvSpPr>
            <p:spPr bwMode="auto">
              <a:xfrm>
                <a:off x="3917" y="446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 name="Freeform 1596"/>
              <p:cNvSpPr>
                <a:spLocks/>
              </p:cNvSpPr>
              <p:nvPr/>
            </p:nvSpPr>
            <p:spPr bwMode="auto">
              <a:xfrm>
                <a:off x="3935" y="4466"/>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7" name="Oval 1597"/>
              <p:cNvSpPr>
                <a:spLocks noChangeArrowheads="1"/>
              </p:cNvSpPr>
              <p:nvPr/>
            </p:nvSpPr>
            <p:spPr bwMode="auto">
              <a:xfrm>
                <a:off x="3954" y="446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8" name="Freeform 1598"/>
              <p:cNvSpPr>
                <a:spLocks/>
              </p:cNvSpPr>
              <p:nvPr/>
            </p:nvSpPr>
            <p:spPr bwMode="auto">
              <a:xfrm>
                <a:off x="3972" y="4466"/>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9" name="Freeform 1599"/>
              <p:cNvSpPr>
                <a:spLocks/>
              </p:cNvSpPr>
              <p:nvPr/>
            </p:nvSpPr>
            <p:spPr bwMode="auto">
              <a:xfrm>
                <a:off x="3991" y="4475"/>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0" name="Freeform 1600"/>
              <p:cNvSpPr>
                <a:spLocks/>
              </p:cNvSpPr>
              <p:nvPr/>
            </p:nvSpPr>
            <p:spPr bwMode="auto">
              <a:xfrm>
                <a:off x="4009" y="4475"/>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1" name="Freeform 1601"/>
              <p:cNvSpPr>
                <a:spLocks/>
              </p:cNvSpPr>
              <p:nvPr/>
            </p:nvSpPr>
            <p:spPr bwMode="auto">
              <a:xfrm>
                <a:off x="4027" y="4475"/>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2" name="Freeform 1602"/>
              <p:cNvSpPr>
                <a:spLocks/>
              </p:cNvSpPr>
              <p:nvPr/>
            </p:nvSpPr>
            <p:spPr bwMode="auto">
              <a:xfrm>
                <a:off x="4046" y="4484"/>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3" name="Freeform 1603"/>
              <p:cNvSpPr>
                <a:spLocks/>
              </p:cNvSpPr>
              <p:nvPr/>
            </p:nvSpPr>
            <p:spPr bwMode="auto">
              <a:xfrm>
                <a:off x="4073" y="4484"/>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4" name="Oval 1604"/>
              <p:cNvSpPr>
                <a:spLocks noChangeArrowheads="1"/>
              </p:cNvSpPr>
              <p:nvPr/>
            </p:nvSpPr>
            <p:spPr bwMode="auto">
              <a:xfrm>
                <a:off x="4092" y="448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5" name="Oval 1605"/>
              <p:cNvSpPr>
                <a:spLocks noChangeArrowheads="1"/>
              </p:cNvSpPr>
              <p:nvPr/>
            </p:nvSpPr>
            <p:spPr bwMode="auto">
              <a:xfrm>
                <a:off x="4110" y="4484"/>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6" name="Oval 1606"/>
              <p:cNvSpPr>
                <a:spLocks noChangeArrowheads="1"/>
              </p:cNvSpPr>
              <p:nvPr/>
            </p:nvSpPr>
            <p:spPr bwMode="auto">
              <a:xfrm>
                <a:off x="4129" y="449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7" name="Freeform 1607"/>
              <p:cNvSpPr>
                <a:spLocks/>
              </p:cNvSpPr>
              <p:nvPr/>
            </p:nvSpPr>
            <p:spPr bwMode="auto">
              <a:xfrm>
                <a:off x="4147" y="4493"/>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8" name="Freeform 1608"/>
              <p:cNvSpPr>
                <a:spLocks/>
              </p:cNvSpPr>
              <p:nvPr/>
            </p:nvSpPr>
            <p:spPr bwMode="auto">
              <a:xfrm>
                <a:off x="4165" y="4493"/>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9" name="Freeform 1609"/>
              <p:cNvSpPr>
                <a:spLocks/>
              </p:cNvSpPr>
              <p:nvPr/>
            </p:nvSpPr>
            <p:spPr bwMode="auto">
              <a:xfrm>
                <a:off x="4184" y="4502"/>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0" name="Freeform 1610"/>
              <p:cNvSpPr>
                <a:spLocks/>
              </p:cNvSpPr>
              <p:nvPr/>
            </p:nvSpPr>
            <p:spPr bwMode="auto">
              <a:xfrm>
                <a:off x="4202" y="4502"/>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1" name="Oval 1611"/>
              <p:cNvSpPr>
                <a:spLocks noChangeArrowheads="1"/>
              </p:cNvSpPr>
              <p:nvPr/>
            </p:nvSpPr>
            <p:spPr bwMode="auto">
              <a:xfrm>
                <a:off x="4221" y="4502"/>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5" name="Group 1813"/>
            <p:cNvGrpSpPr>
              <a:grpSpLocks/>
            </p:cNvGrpSpPr>
            <p:nvPr/>
          </p:nvGrpSpPr>
          <p:grpSpPr bwMode="auto">
            <a:xfrm>
              <a:off x="3006" y="4466"/>
              <a:ext cx="2466" cy="350"/>
              <a:chOff x="3006" y="4466"/>
              <a:chExt cx="2466" cy="350"/>
            </a:xfrm>
          </p:grpSpPr>
          <p:sp>
            <p:nvSpPr>
              <p:cNvPr id="1462" name="Freeform 1613"/>
              <p:cNvSpPr>
                <a:spLocks/>
              </p:cNvSpPr>
              <p:nvPr/>
            </p:nvSpPr>
            <p:spPr bwMode="auto">
              <a:xfrm>
                <a:off x="4239" y="4502"/>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3" name="Freeform 1614"/>
              <p:cNvSpPr>
                <a:spLocks/>
              </p:cNvSpPr>
              <p:nvPr/>
            </p:nvSpPr>
            <p:spPr bwMode="auto">
              <a:xfrm>
                <a:off x="4257" y="4512"/>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4" name="Freeform 1615"/>
              <p:cNvSpPr>
                <a:spLocks/>
              </p:cNvSpPr>
              <p:nvPr/>
            </p:nvSpPr>
            <p:spPr bwMode="auto">
              <a:xfrm>
                <a:off x="4276" y="4512"/>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5" name="Freeform 1616"/>
              <p:cNvSpPr>
                <a:spLocks/>
              </p:cNvSpPr>
              <p:nvPr/>
            </p:nvSpPr>
            <p:spPr bwMode="auto">
              <a:xfrm>
                <a:off x="4294" y="4512"/>
                <a:ext cx="19"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6" name="Freeform 1617"/>
              <p:cNvSpPr>
                <a:spLocks/>
              </p:cNvSpPr>
              <p:nvPr/>
            </p:nvSpPr>
            <p:spPr bwMode="auto">
              <a:xfrm>
                <a:off x="4322" y="452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7" name="Freeform 1618"/>
              <p:cNvSpPr>
                <a:spLocks/>
              </p:cNvSpPr>
              <p:nvPr/>
            </p:nvSpPr>
            <p:spPr bwMode="auto">
              <a:xfrm>
                <a:off x="4340" y="4521"/>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8" name="Oval 1619"/>
              <p:cNvSpPr>
                <a:spLocks noChangeArrowheads="1"/>
              </p:cNvSpPr>
              <p:nvPr/>
            </p:nvSpPr>
            <p:spPr bwMode="auto">
              <a:xfrm>
                <a:off x="4359" y="452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9" name="Freeform 1620"/>
              <p:cNvSpPr>
                <a:spLocks/>
              </p:cNvSpPr>
              <p:nvPr/>
            </p:nvSpPr>
            <p:spPr bwMode="auto">
              <a:xfrm>
                <a:off x="4377" y="4521"/>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0" name="Oval 1621"/>
              <p:cNvSpPr>
                <a:spLocks noChangeArrowheads="1"/>
              </p:cNvSpPr>
              <p:nvPr/>
            </p:nvSpPr>
            <p:spPr bwMode="auto">
              <a:xfrm>
                <a:off x="4396" y="453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1" name="Freeform 1622"/>
              <p:cNvSpPr>
                <a:spLocks/>
              </p:cNvSpPr>
              <p:nvPr/>
            </p:nvSpPr>
            <p:spPr bwMode="auto">
              <a:xfrm>
                <a:off x="4414" y="453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2" name="Freeform 1623"/>
              <p:cNvSpPr>
                <a:spLocks/>
              </p:cNvSpPr>
              <p:nvPr/>
            </p:nvSpPr>
            <p:spPr bwMode="auto">
              <a:xfrm>
                <a:off x="4432" y="4530"/>
                <a:ext cx="10"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3" name="Freeform 1624"/>
              <p:cNvSpPr>
                <a:spLocks/>
              </p:cNvSpPr>
              <p:nvPr/>
            </p:nvSpPr>
            <p:spPr bwMode="auto">
              <a:xfrm>
                <a:off x="4451" y="453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4" name="Freeform 1625"/>
              <p:cNvSpPr>
                <a:spLocks/>
              </p:cNvSpPr>
              <p:nvPr/>
            </p:nvSpPr>
            <p:spPr bwMode="auto">
              <a:xfrm>
                <a:off x="4469" y="4539"/>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5" name="Freeform 1626"/>
              <p:cNvSpPr>
                <a:spLocks/>
              </p:cNvSpPr>
              <p:nvPr/>
            </p:nvSpPr>
            <p:spPr bwMode="auto">
              <a:xfrm>
                <a:off x="4488" y="4539"/>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6" name="Freeform 1627"/>
              <p:cNvSpPr>
                <a:spLocks/>
              </p:cNvSpPr>
              <p:nvPr/>
            </p:nvSpPr>
            <p:spPr bwMode="auto">
              <a:xfrm>
                <a:off x="4506" y="4539"/>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7" name="Freeform 1628"/>
              <p:cNvSpPr>
                <a:spLocks/>
              </p:cNvSpPr>
              <p:nvPr/>
            </p:nvSpPr>
            <p:spPr bwMode="auto">
              <a:xfrm>
                <a:off x="4524" y="4548"/>
                <a:ext cx="19"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8" name="Oval 1629"/>
              <p:cNvSpPr>
                <a:spLocks noChangeArrowheads="1"/>
              </p:cNvSpPr>
              <p:nvPr/>
            </p:nvSpPr>
            <p:spPr bwMode="auto">
              <a:xfrm>
                <a:off x="4543" y="4548"/>
                <a:ext cx="18"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9" name="Freeform 1630"/>
              <p:cNvSpPr>
                <a:spLocks/>
              </p:cNvSpPr>
              <p:nvPr/>
            </p:nvSpPr>
            <p:spPr bwMode="auto">
              <a:xfrm>
                <a:off x="4561" y="4548"/>
                <a:ext cx="19" cy="19"/>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0" name="Freeform 1631"/>
              <p:cNvSpPr>
                <a:spLocks/>
              </p:cNvSpPr>
              <p:nvPr/>
            </p:nvSpPr>
            <p:spPr bwMode="auto">
              <a:xfrm>
                <a:off x="4589" y="455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1" name="Freeform 1632"/>
              <p:cNvSpPr>
                <a:spLocks/>
              </p:cNvSpPr>
              <p:nvPr/>
            </p:nvSpPr>
            <p:spPr bwMode="auto">
              <a:xfrm>
                <a:off x="4607" y="455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2" name="Freeform 1633"/>
              <p:cNvSpPr>
                <a:spLocks/>
              </p:cNvSpPr>
              <p:nvPr/>
            </p:nvSpPr>
            <p:spPr bwMode="auto">
              <a:xfrm>
                <a:off x="4626" y="455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3" name="Freeform 1634"/>
              <p:cNvSpPr>
                <a:spLocks/>
              </p:cNvSpPr>
              <p:nvPr/>
            </p:nvSpPr>
            <p:spPr bwMode="auto">
              <a:xfrm>
                <a:off x="4644" y="4558"/>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4" name="Freeform 1635"/>
              <p:cNvSpPr>
                <a:spLocks/>
              </p:cNvSpPr>
              <p:nvPr/>
            </p:nvSpPr>
            <p:spPr bwMode="auto">
              <a:xfrm>
                <a:off x="4662" y="4567"/>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5" name="Freeform 1636"/>
              <p:cNvSpPr>
                <a:spLocks/>
              </p:cNvSpPr>
              <p:nvPr/>
            </p:nvSpPr>
            <p:spPr bwMode="auto">
              <a:xfrm>
                <a:off x="4681" y="456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6" name="Freeform 1637"/>
              <p:cNvSpPr>
                <a:spLocks/>
              </p:cNvSpPr>
              <p:nvPr/>
            </p:nvSpPr>
            <p:spPr bwMode="auto">
              <a:xfrm>
                <a:off x="4699" y="4567"/>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7" name="Freeform 1638"/>
              <p:cNvSpPr>
                <a:spLocks/>
              </p:cNvSpPr>
              <p:nvPr/>
            </p:nvSpPr>
            <p:spPr bwMode="auto">
              <a:xfrm>
                <a:off x="4718" y="457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8" name="Freeform 1639"/>
              <p:cNvSpPr>
                <a:spLocks/>
              </p:cNvSpPr>
              <p:nvPr/>
            </p:nvSpPr>
            <p:spPr bwMode="auto">
              <a:xfrm>
                <a:off x="4736" y="4576"/>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9" name="Freeform 1640"/>
              <p:cNvSpPr>
                <a:spLocks/>
              </p:cNvSpPr>
              <p:nvPr/>
            </p:nvSpPr>
            <p:spPr bwMode="auto">
              <a:xfrm>
                <a:off x="4755" y="457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0" name="Freeform 1641"/>
              <p:cNvSpPr>
                <a:spLocks/>
              </p:cNvSpPr>
              <p:nvPr/>
            </p:nvSpPr>
            <p:spPr bwMode="auto">
              <a:xfrm>
                <a:off x="4773" y="4576"/>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1" name="Freeform 1642"/>
              <p:cNvSpPr>
                <a:spLocks/>
              </p:cNvSpPr>
              <p:nvPr/>
            </p:nvSpPr>
            <p:spPr bwMode="auto">
              <a:xfrm>
                <a:off x="4791" y="4585"/>
                <a:ext cx="19"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2" name="Oval 1643"/>
              <p:cNvSpPr>
                <a:spLocks noChangeArrowheads="1"/>
              </p:cNvSpPr>
              <p:nvPr/>
            </p:nvSpPr>
            <p:spPr bwMode="auto">
              <a:xfrm>
                <a:off x="4810" y="4585"/>
                <a:ext cx="18"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3" name="Freeform 1644"/>
              <p:cNvSpPr>
                <a:spLocks/>
              </p:cNvSpPr>
              <p:nvPr/>
            </p:nvSpPr>
            <p:spPr bwMode="auto">
              <a:xfrm>
                <a:off x="4828" y="4585"/>
                <a:ext cx="19"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4" name="Freeform 1645"/>
              <p:cNvSpPr>
                <a:spLocks/>
              </p:cNvSpPr>
              <p:nvPr/>
            </p:nvSpPr>
            <p:spPr bwMode="auto">
              <a:xfrm>
                <a:off x="4856" y="4595"/>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5" name="Freeform 1646"/>
              <p:cNvSpPr>
                <a:spLocks/>
              </p:cNvSpPr>
              <p:nvPr/>
            </p:nvSpPr>
            <p:spPr bwMode="auto">
              <a:xfrm>
                <a:off x="4874" y="459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6" name="Freeform 1647"/>
              <p:cNvSpPr>
                <a:spLocks/>
              </p:cNvSpPr>
              <p:nvPr/>
            </p:nvSpPr>
            <p:spPr bwMode="auto">
              <a:xfrm>
                <a:off x="4893" y="459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7" name="Freeform 1648"/>
              <p:cNvSpPr>
                <a:spLocks/>
              </p:cNvSpPr>
              <p:nvPr/>
            </p:nvSpPr>
            <p:spPr bwMode="auto">
              <a:xfrm>
                <a:off x="4911" y="4595"/>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8" name="Freeform 1649"/>
              <p:cNvSpPr>
                <a:spLocks/>
              </p:cNvSpPr>
              <p:nvPr/>
            </p:nvSpPr>
            <p:spPr bwMode="auto">
              <a:xfrm>
                <a:off x="4929" y="4604"/>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9" name="Freeform 1650"/>
              <p:cNvSpPr>
                <a:spLocks/>
              </p:cNvSpPr>
              <p:nvPr/>
            </p:nvSpPr>
            <p:spPr bwMode="auto">
              <a:xfrm>
                <a:off x="4948" y="4604"/>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0" name="Freeform 1651"/>
              <p:cNvSpPr>
                <a:spLocks/>
              </p:cNvSpPr>
              <p:nvPr/>
            </p:nvSpPr>
            <p:spPr bwMode="auto">
              <a:xfrm>
                <a:off x="4966" y="4604"/>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1" name="Freeform 1652"/>
              <p:cNvSpPr>
                <a:spLocks/>
              </p:cNvSpPr>
              <p:nvPr/>
            </p:nvSpPr>
            <p:spPr bwMode="auto">
              <a:xfrm>
                <a:off x="4985" y="461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2" name="Freeform 1653"/>
              <p:cNvSpPr>
                <a:spLocks/>
              </p:cNvSpPr>
              <p:nvPr/>
            </p:nvSpPr>
            <p:spPr bwMode="auto">
              <a:xfrm>
                <a:off x="5003" y="461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3" name="Freeform 1654"/>
              <p:cNvSpPr>
                <a:spLocks/>
              </p:cNvSpPr>
              <p:nvPr/>
            </p:nvSpPr>
            <p:spPr bwMode="auto">
              <a:xfrm>
                <a:off x="5021" y="4613"/>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4" name="Freeform 1655"/>
              <p:cNvSpPr>
                <a:spLocks/>
              </p:cNvSpPr>
              <p:nvPr/>
            </p:nvSpPr>
            <p:spPr bwMode="auto">
              <a:xfrm>
                <a:off x="5040" y="4613"/>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5" name="Freeform 1656"/>
              <p:cNvSpPr>
                <a:spLocks/>
              </p:cNvSpPr>
              <p:nvPr/>
            </p:nvSpPr>
            <p:spPr bwMode="auto">
              <a:xfrm>
                <a:off x="5058" y="4622"/>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6" name="Oval 1657"/>
              <p:cNvSpPr>
                <a:spLocks noChangeArrowheads="1"/>
              </p:cNvSpPr>
              <p:nvPr/>
            </p:nvSpPr>
            <p:spPr bwMode="auto">
              <a:xfrm>
                <a:off x="5077" y="4622"/>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7" name="Freeform 1658"/>
              <p:cNvSpPr>
                <a:spLocks/>
              </p:cNvSpPr>
              <p:nvPr/>
            </p:nvSpPr>
            <p:spPr bwMode="auto">
              <a:xfrm>
                <a:off x="5095" y="4622"/>
                <a:ext cx="18"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8" name="Freeform 1659"/>
              <p:cNvSpPr>
                <a:spLocks/>
              </p:cNvSpPr>
              <p:nvPr/>
            </p:nvSpPr>
            <p:spPr bwMode="auto">
              <a:xfrm>
                <a:off x="5123" y="4631"/>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9" name="Freeform 1660"/>
              <p:cNvSpPr>
                <a:spLocks/>
              </p:cNvSpPr>
              <p:nvPr/>
            </p:nvSpPr>
            <p:spPr bwMode="auto">
              <a:xfrm>
                <a:off x="5141" y="4631"/>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0" name="Freeform 1661"/>
              <p:cNvSpPr>
                <a:spLocks/>
              </p:cNvSpPr>
              <p:nvPr/>
            </p:nvSpPr>
            <p:spPr bwMode="auto">
              <a:xfrm>
                <a:off x="5160" y="4631"/>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1" name="Freeform 1662"/>
              <p:cNvSpPr>
                <a:spLocks/>
              </p:cNvSpPr>
              <p:nvPr/>
            </p:nvSpPr>
            <p:spPr bwMode="auto">
              <a:xfrm>
                <a:off x="5178" y="4631"/>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2" name="Freeform 1663"/>
              <p:cNvSpPr>
                <a:spLocks/>
              </p:cNvSpPr>
              <p:nvPr/>
            </p:nvSpPr>
            <p:spPr bwMode="auto">
              <a:xfrm>
                <a:off x="5196" y="4641"/>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3" name="Freeform 1664"/>
              <p:cNvSpPr>
                <a:spLocks/>
              </p:cNvSpPr>
              <p:nvPr/>
            </p:nvSpPr>
            <p:spPr bwMode="auto">
              <a:xfrm>
                <a:off x="5215" y="4641"/>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4" name="Freeform 1665"/>
              <p:cNvSpPr>
                <a:spLocks/>
              </p:cNvSpPr>
              <p:nvPr/>
            </p:nvSpPr>
            <p:spPr bwMode="auto">
              <a:xfrm>
                <a:off x="5233" y="4641"/>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5" name="Oval 1666"/>
              <p:cNvSpPr>
                <a:spLocks noChangeArrowheads="1"/>
              </p:cNvSpPr>
              <p:nvPr/>
            </p:nvSpPr>
            <p:spPr bwMode="auto">
              <a:xfrm>
                <a:off x="5252" y="465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6" name="Freeform 1667"/>
              <p:cNvSpPr>
                <a:spLocks/>
              </p:cNvSpPr>
              <p:nvPr/>
            </p:nvSpPr>
            <p:spPr bwMode="auto">
              <a:xfrm>
                <a:off x="5270" y="465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7" name="Freeform 1668"/>
              <p:cNvSpPr>
                <a:spLocks/>
              </p:cNvSpPr>
              <p:nvPr/>
            </p:nvSpPr>
            <p:spPr bwMode="auto">
              <a:xfrm>
                <a:off x="5288" y="4650"/>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8" name="Freeform 1669"/>
              <p:cNvSpPr>
                <a:spLocks/>
              </p:cNvSpPr>
              <p:nvPr/>
            </p:nvSpPr>
            <p:spPr bwMode="auto">
              <a:xfrm>
                <a:off x="5307" y="465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9" name="Freeform 1670"/>
              <p:cNvSpPr>
                <a:spLocks/>
              </p:cNvSpPr>
              <p:nvPr/>
            </p:nvSpPr>
            <p:spPr bwMode="auto">
              <a:xfrm>
                <a:off x="5325" y="4659"/>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0" name="Oval 1671"/>
              <p:cNvSpPr>
                <a:spLocks noChangeArrowheads="1"/>
              </p:cNvSpPr>
              <p:nvPr/>
            </p:nvSpPr>
            <p:spPr bwMode="auto">
              <a:xfrm>
                <a:off x="5344" y="4659"/>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1" name="Freeform 1672"/>
              <p:cNvSpPr>
                <a:spLocks/>
              </p:cNvSpPr>
              <p:nvPr/>
            </p:nvSpPr>
            <p:spPr bwMode="auto">
              <a:xfrm>
                <a:off x="5362" y="4659"/>
                <a:ext cx="18"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2" name="Freeform 1673"/>
              <p:cNvSpPr>
                <a:spLocks/>
              </p:cNvSpPr>
              <p:nvPr/>
            </p:nvSpPr>
            <p:spPr bwMode="auto">
              <a:xfrm>
                <a:off x="5390" y="466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3" name="Freeform 1674"/>
              <p:cNvSpPr>
                <a:spLocks/>
              </p:cNvSpPr>
              <p:nvPr/>
            </p:nvSpPr>
            <p:spPr bwMode="auto">
              <a:xfrm>
                <a:off x="5408" y="466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4" name="Freeform 1675"/>
              <p:cNvSpPr>
                <a:spLocks/>
              </p:cNvSpPr>
              <p:nvPr/>
            </p:nvSpPr>
            <p:spPr bwMode="auto">
              <a:xfrm>
                <a:off x="5426" y="4668"/>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5" name="Freeform 1676"/>
              <p:cNvSpPr>
                <a:spLocks/>
              </p:cNvSpPr>
              <p:nvPr/>
            </p:nvSpPr>
            <p:spPr bwMode="auto">
              <a:xfrm>
                <a:off x="5445" y="4677"/>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6" name="Freeform 1677"/>
              <p:cNvSpPr>
                <a:spLocks/>
              </p:cNvSpPr>
              <p:nvPr/>
            </p:nvSpPr>
            <p:spPr bwMode="auto">
              <a:xfrm>
                <a:off x="5463" y="4677"/>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7" name="Oval 1678"/>
              <p:cNvSpPr>
                <a:spLocks noChangeArrowheads="1"/>
              </p:cNvSpPr>
              <p:nvPr/>
            </p:nvSpPr>
            <p:spPr bwMode="auto">
              <a:xfrm>
                <a:off x="3024" y="446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8" name="Freeform 1679"/>
              <p:cNvSpPr>
                <a:spLocks/>
              </p:cNvSpPr>
              <p:nvPr/>
            </p:nvSpPr>
            <p:spPr bwMode="auto">
              <a:xfrm>
                <a:off x="3043" y="4466"/>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9" name="Freeform 1680"/>
              <p:cNvSpPr>
                <a:spLocks/>
              </p:cNvSpPr>
              <p:nvPr/>
            </p:nvSpPr>
            <p:spPr bwMode="auto">
              <a:xfrm>
                <a:off x="3061" y="447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0" name="Freeform 1681"/>
              <p:cNvSpPr>
                <a:spLocks/>
              </p:cNvSpPr>
              <p:nvPr/>
            </p:nvSpPr>
            <p:spPr bwMode="auto">
              <a:xfrm>
                <a:off x="3079" y="4475"/>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1" name="Freeform 1682"/>
              <p:cNvSpPr>
                <a:spLocks/>
              </p:cNvSpPr>
              <p:nvPr/>
            </p:nvSpPr>
            <p:spPr bwMode="auto">
              <a:xfrm>
                <a:off x="3098" y="447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2" name="Freeform 1683"/>
              <p:cNvSpPr>
                <a:spLocks/>
              </p:cNvSpPr>
              <p:nvPr/>
            </p:nvSpPr>
            <p:spPr bwMode="auto">
              <a:xfrm>
                <a:off x="3116" y="448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3" name="Freeform 1684"/>
              <p:cNvSpPr>
                <a:spLocks/>
              </p:cNvSpPr>
              <p:nvPr/>
            </p:nvSpPr>
            <p:spPr bwMode="auto">
              <a:xfrm>
                <a:off x="3135" y="448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4" name="Freeform 1685"/>
              <p:cNvSpPr>
                <a:spLocks/>
              </p:cNvSpPr>
              <p:nvPr/>
            </p:nvSpPr>
            <p:spPr bwMode="auto">
              <a:xfrm>
                <a:off x="3153" y="448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5" name="Freeform 1686"/>
              <p:cNvSpPr>
                <a:spLocks/>
              </p:cNvSpPr>
              <p:nvPr/>
            </p:nvSpPr>
            <p:spPr bwMode="auto">
              <a:xfrm>
                <a:off x="3171" y="4484"/>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6" name="Oval 1687"/>
              <p:cNvSpPr>
                <a:spLocks noChangeArrowheads="1"/>
              </p:cNvSpPr>
              <p:nvPr/>
            </p:nvSpPr>
            <p:spPr bwMode="auto">
              <a:xfrm>
                <a:off x="3190" y="4493"/>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7" name="Freeform 1688"/>
              <p:cNvSpPr>
                <a:spLocks/>
              </p:cNvSpPr>
              <p:nvPr/>
            </p:nvSpPr>
            <p:spPr bwMode="auto">
              <a:xfrm>
                <a:off x="3208" y="4493"/>
                <a:ext cx="19"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8" name="Freeform 1689"/>
              <p:cNvSpPr>
                <a:spLocks/>
              </p:cNvSpPr>
              <p:nvPr/>
            </p:nvSpPr>
            <p:spPr bwMode="auto">
              <a:xfrm>
                <a:off x="3236" y="449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9" name="Freeform 1690"/>
              <p:cNvSpPr>
                <a:spLocks/>
              </p:cNvSpPr>
              <p:nvPr/>
            </p:nvSpPr>
            <p:spPr bwMode="auto">
              <a:xfrm>
                <a:off x="3254" y="4502"/>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0" name="Freeform 1691"/>
              <p:cNvSpPr>
                <a:spLocks/>
              </p:cNvSpPr>
              <p:nvPr/>
            </p:nvSpPr>
            <p:spPr bwMode="auto">
              <a:xfrm>
                <a:off x="3273" y="4502"/>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1" name="Oval 1692"/>
              <p:cNvSpPr>
                <a:spLocks noChangeArrowheads="1"/>
              </p:cNvSpPr>
              <p:nvPr/>
            </p:nvSpPr>
            <p:spPr bwMode="auto">
              <a:xfrm>
                <a:off x="3291" y="4502"/>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2" name="Freeform 1693"/>
              <p:cNvSpPr>
                <a:spLocks/>
              </p:cNvSpPr>
              <p:nvPr/>
            </p:nvSpPr>
            <p:spPr bwMode="auto">
              <a:xfrm>
                <a:off x="3309" y="4502"/>
                <a:ext cx="10"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3" name="Freeform 1694"/>
              <p:cNvSpPr>
                <a:spLocks/>
              </p:cNvSpPr>
              <p:nvPr/>
            </p:nvSpPr>
            <p:spPr bwMode="auto">
              <a:xfrm>
                <a:off x="3328" y="451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4" name="Oval 1695"/>
              <p:cNvSpPr>
                <a:spLocks noChangeArrowheads="1"/>
              </p:cNvSpPr>
              <p:nvPr/>
            </p:nvSpPr>
            <p:spPr bwMode="auto">
              <a:xfrm>
                <a:off x="3346" y="451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5" name="Freeform 1696"/>
              <p:cNvSpPr>
                <a:spLocks/>
              </p:cNvSpPr>
              <p:nvPr/>
            </p:nvSpPr>
            <p:spPr bwMode="auto">
              <a:xfrm>
                <a:off x="3365" y="4512"/>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6" name="Freeform 1697"/>
              <p:cNvSpPr>
                <a:spLocks/>
              </p:cNvSpPr>
              <p:nvPr/>
            </p:nvSpPr>
            <p:spPr bwMode="auto">
              <a:xfrm>
                <a:off x="3383" y="452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7" name="Freeform 1698"/>
              <p:cNvSpPr>
                <a:spLocks/>
              </p:cNvSpPr>
              <p:nvPr/>
            </p:nvSpPr>
            <p:spPr bwMode="auto">
              <a:xfrm>
                <a:off x="3401" y="4521"/>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8" name="Freeform 1699"/>
              <p:cNvSpPr>
                <a:spLocks/>
              </p:cNvSpPr>
              <p:nvPr/>
            </p:nvSpPr>
            <p:spPr bwMode="auto">
              <a:xfrm>
                <a:off x="3420" y="452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9" name="Freeform 1700"/>
              <p:cNvSpPr>
                <a:spLocks/>
              </p:cNvSpPr>
              <p:nvPr/>
            </p:nvSpPr>
            <p:spPr bwMode="auto">
              <a:xfrm>
                <a:off x="3438" y="4521"/>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0" name="Freeform 1701"/>
              <p:cNvSpPr>
                <a:spLocks/>
              </p:cNvSpPr>
              <p:nvPr/>
            </p:nvSpPr>
            <p:spPr bwMode="auto">
              <a:xfrm>
                <a:off x="3457" y="4530"/>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1" name="Freeform 1702"/>
              <p:cNvSpPr>
                <a:spLocks/>
              </p:cNvSpPr>
              <p:nvPr/>
            </p:nvSpPr>
            <p:spPr bwMode="auto">
              <a:xfrm>
                <a:off x="3475" y="4530"/>
                <a:ext cx="19"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2" name="Freeform 1703"/>
              <p:cNvSpPr>
                <a:spLocks/>
              </p:cNvSpPr>
              <p:nvPr/>
            </p:nvSpPr>
            <p:spPr bwMode="auto">
              <a:xfrm>
                <a:off x="3503" y="4530"/>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3" name="Freeform 1704"/>
              <p:cNvSpPr>
                <a:spLocks/>
              </p:cNvSpPr>
              <p:nvPr/>
            </p:nvSpPr>
            <p:spPr bwMode="auto">
              <a:xfrm>
                <a:off x="3521" y="453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4" name="Freeform 1705"/>
              <p:cNvSpPr>
                <a:spLocks/>
              </p:cNvSpPr>
              <p:nvPr/>
            </p:nvSpPr>
            <p:spPr bwMode="auto">
              <a:xfrm>
                <a:off x="3540" y="4539"/>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5" name="Freeform 1706"/>
              <p:cNvSpPr>
                <a:spLocks/>
              </p:cNvSpPr>
              <p:nvPr/>
            </p:nvSpPr>
            <p:spPr bwMode="auto">
              <a:xfrm>
                <a:off x="3558" y="4539"/>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6" name="Freeform 1707"/>
              <p:cNvSpPr>
                <a:spLocks/>
              </p:cNvSpPr>
              <p:nvPr/>
            </p:nvSpPr>
            <p:spPr bwMode="auto">
              <a:xfrm>
                <a:off x="3576" y="4539"/>
                <a:ext cx="10"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7" name="Freeform 1708"/>
              <p:cNvSpPr>
                <a:spLocks/>
              </p:cNvSpPr>
              <p:nvPr/>
            </p:nvSpPr>
            <p:spPr bwMode="auto">
              <a:xfrm>
                <a:off x="3595" y="4548"/>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8" name="Oval 1709"/>
              <p:cNvSpPr>
                <a:spLocks noChangeArrowheads="1"/>
              </p:cNvSpPr>
              <p:nvPr/>
            </p:nvSpPr>
            <p:spPr bwMode="auto">
              <a:xfrm>
                <a:off x="3613" y="454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9" name="Freeform 1710"/>
              <p:cNvSpPr>
                <a:spLocks/>
              </p:cNvSpPr>
              <p:nvPr/>
            </p:nvSpPr>
            <p:spPr bwMode="auto">
              <a:xfrm>
                <a:off x="3632" y="4548"/>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0" name="Freeform 1711"/>
              <p:cNvSpPr>
                <a:spLocks/>
              </p:cNvSpPr>
              <p:nvPr/>
            </p:nvSpPr>
            <p:spPr bwMode="auto">
              <a:xfrm>
                <a:off x="3650" y="455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1" name="Freeform 1712"/>
              <p:cNvSpPr>
                <a:spLocks/>
              </p:cNvSpPr>
              <p:nvPr/>
            </p:nvSpPr>
            <p:spPr bwMode="auto">
              <a:xfrm>
                <a:off x="3668" y="4558"/>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2" name="Freeform 1713"/>
              <p:cNvSpPr>
                <a:spLocks/>
              </p:cNvSpPr>
              <p:nvPr/>
            </p:nvSpPr>
            <p:spPr bwMode="auto">
              <a:xfrm>
                <a:off x="3687" y="4558"/>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3" name="Freeform 1714"/>
              <p:cNvSpPr>
                <a:spLocks/>
              </p:cNvSpPr>
              <p:nvPr/>
            </p:nvSpPr>
            <p:spPr bwMode="auto">
              <a:xfrm>
                <a:off x="3705" y="4558"/>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4" name="Freeform 1715"/>
              <p:cNvSpPr>
                <a:spLocks/>
              </p:cNvSpPr>
              <p:nvPr/>
            </p:nvSpPr>
            <p:spPr bwMode="auto">
              <a:xfrm>
                <a:off x="3724" y="4567"/>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5" name="Freeform 1716"/>
              <p:cNvSpPr>
                <a:spLocks/>
              </p:cNvSpPr>
              <p:nvPr/>
            </p:nvSpPr>
            <p:spPr bwMode="auto">
              <a:xfrm>
                <a:off x="3742" y="4567"/>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6" name="Freeform 1717"/>
              <p:cNvSpPr>
                <a:spLocks/>
              </p:cNvSpPr>
              <p:nvPr/>
            </p:nvSpPr>
            <p:spPr bwMode="auto">
              <a:xfrm>
                <a:off x="3770" y="4567"/>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7" name="Freeform 1718"/>
              <p:cNvSpPr>
                <a:spLocks/>
              </p:cNvSpPr>
              <p:nvPr/>
            </p:nvSpPr>
            <p:spPr bwMode="auto">
              <a:xfrm>
                <a:off x="3788" y="457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8" name="Freeform 1719"/>
              <p:cNvSpPr>
                <a:spLocks/>
              </p:cNvSpPr>
              <p:nvPr/>
            </p:nvSpPr>
            <p:spPr bwMode="auto">
              <a:xfrm>
                <a:off x="3806" y="4576"/>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9" name="Freeform 1720"/>
              <p:cNvSpPr>
                <a:spLocks/>
              </p:cNvSpPr>
              <p:nvPr/>
            </p:nvSpPr>
            <p:spPr bwMode="auto">
              <a:xfrm>
                <a:off x="3825" y="457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0" name="Freeform 1721"/>
              <p:cNvSpPr>
                <a:spLocks/>
              </p:cNvSpPr>
              <p:nvPr/>
            </p:nvSpPr>
            <p:spPr bwMode="auto">
              <a:xfrm>
                <a:off x="3843" y="4576"/>
                <a:ext cx="10"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1" name="Freeform 1722"/>
              <p:cNvSpPr>
                <a:spLocks/>
              </p:cNvSpPr>
              <p:nvPr/>
            </p:nvSpPr>
            <p:spPr bwMode="auto">
              <a:xfrm>
                <a:off x="3862" y="4585"/>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2" name="Oval 1723"/>
              <p:cNvSpPr>
                <a:spLocks noChangeArrowheads="1"/>
              </p:cNvSpPr>
              <p:nvPr/>
            </p:nvSpPr>
            <p:spPr bwMode="auto">
              <a:xfrm>
                <a:off x="3880" y="4585"/>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3" name="Freeform 1724"/>
              <p:cNvSpPr>
                <a:spLocks/>
              </p:cNvSpPr>
              <p:nvPr/>
            </p:nvSpPr>
            <p:spPr bwMode="auto">
              <a:xfrm>
                <a:off x="3899" y="4585"/>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4" name="Freeform 1725"/>
              <p:cNvSpPr>
                <a:spLocks/>
              </p:cNvSpPr>
              <p:nvPr/>
            </p:nvSpPr>
            <p:spPr bwMode="auto">
              <a:xfrm>
                <a:off x="3917" y="4595"/>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5" name="Freeform 1726"/>
              <p:cNvSpPr>
                <a:spLocks/>
              </p:cNvSpPr>
              <p:nvPr/>
            </p:nvSpPr>
            <p:spPr bwMode="auto">
              <a:xfrm>
                <a:off x="3935" y="4595"/>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6" name="Freeform 1727"/>
              <p:cNvSpPr>
                <a:spLocks/>
              </p:cNvSpPr>
              <p:nvPr/>
            </p:nvSpPr>
            <p:spPr bwMode="auto">
              <a:xfrm>
                <a:off x="3954" y="4595"/>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7" name="Freeform 1728"/>
              <p:cNvSpPr>
                <a:spLocks/>
              </p:cNvSpPr>
              <p:nvPr/>
            </p:nvSpPr>
            <p:spPr bwMode="auto">
              <a:xfrm>
                <a:off x="3972" y="4595"/>
                <a:ext cx="19"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1"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8" name="Freeform 1729"/>
              <p:cNvSpPr>
                <a:spLocks/>
              </p:cNvSpPr>
              <p:nvPr/>
            </p:nvSpPr>
            <p:spPr bwMode="auto">
              <a:xfrm>
                <a:off x="3991" y="4604"/>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9" name="Freeform 1730"/>
              <p:cNvSpPr>
                <a:spLocks/>
              </p:cNvSpPr>
              <p:nvPr/>
            </p:nvSpPr>
            <p:spPr bwMode="auto">
              <a:xfrm>
                <a:off x="4009" y="4604"/>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0" name="Freeform 1731"/>
              <p:cNvSpPr>
                <a:spLocks/>
              </p:cNvSpPr>
              <p:nvPr/>
            </p:nvSpPr>
            <p:spPr bwMode="auto">
              <a:xfrm>
                <a:off x="4037" y="4604"/>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1" name="Freeform 1732"/>
              <p:cNvSpPr>
                <a:spLocks/>
              </p:cNvSpPr>
              <p:nvPr/>
            </p:nvSpPr>
            <p:spPr bwMode="auto">
              <a:xfrm>
                <a:off x="4055" y="461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2" name="Freeform 1733"/>
              <p:cNvSpPr>
                <a:spLocks/>
              </p:cNvSpPr>
              <p:nvPr/>
            </p:nvSpPr>
            <p:spPr bwMode="auto">
              <a:xfrm>
                <a:off x="4073" y="4613"/>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3" name="Freeform 1734"/>
              <p:cNvSpPr>
                <a:spLocks/>
              </p:cNvSpPr>
              <p:nvPr/>
            </p:nvSpPr>
            <p:spPr bwMode="auto">
              <a:xfrm>
                <a:off x="4092" y="461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4" name="Freeform 1735"/>
              <p:cNvSpPr>
                <a:spLocks/>
              </p:cNvSpPr>
              <p:nvPr/>
            </p:nvSpPr>
            <p:spPr bwMode="auto">
              <a:xfrm>
                <a:off x="4110" y="4613"/>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5" name="Freeform 1736"/>
              <p:cNvSpPr>
                <a:spLocks/>
              </p:cNvSpPr>
              <p:nvPr/>
            </p:nvSpPr>
            <p:spPr bwMode="auto">
              <a:xfrm>
                <a:off x="4129" y="462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6" name="Oval 1737"/>
              <p:cNvSpPr>
                <a:spLocks noChangeArrowheads="1"/>
              </p:cNvSpPr>
              <p:nvPr/>
            </p:nvSpPr>
            <p:spPr bwMode="auto">
              <a:xfrm>
                <a:off x="4147" y="462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7" name="Freeform 1738"/>
              <p:cNvSpPr>
                <a:spLocks/>
              </p:cNvSpPr>
              <p:nvPr/>
            </p:nvSpPr>
            <p:spPr bwMode="auto">
              <a:xfrm>
                <a:off x="4165" y="4622"/>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8" name="Freeform 1739"/>
              <p:cNvSpPr>
                <a:spLocks/>
              </p:cNvSpPr>
              <p:nvPr/>
            </p:nvSpPr>
            <p:spPr bwMode="auto">
              <a:xfrm>
                <a:off x="4184" y="4631"/>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9" name="Freeform 1740"/>
              <p:cNvSpPr>
                <a:spLocks/>
              </p:cNvSpPr>
              <p:nvPr/>
            </p:nvSpPr>
            <p:spPr bwMode="auto">
              <a:xfrm>
                <a:off x="4202" y="4631"/>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0" name="Freeform 1741"/>
              <p:cNvSpPr>
                <a:spLocks/>
              </p:cNvSpPr>
              <p:nvPr/>
            </p:nvSpPr>
            <p:spPr bwMode="auto">
              <a:xfrm>
                <a:off x="4221" y="4631"/>
                <a:ext cx="18"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1" name="Freeform 1742"/>
              <p:cNvSpPr>
                <a:spLocks/>
              </p:cNvSpPr>
              <p:nvPr/>
            </p:nvSpPr>
            <p:spPr bwMode="auto">
              <a:xfrm>
                <a:off x="4239" y="4631"/>
                <a:ext cx="18" cy="19"/>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2"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2" name="Freeform 1743"/>
              <p:cNvSpPr>
                <a:spLocks/>
              </p:cNvSpPr>
              <p:nvPr/>
            </p:nvSpPr>
            <p:spPr bwMode="auto">
              <a:xfrm>
                <a:off x="4257" y="4641"/>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3" name="Freeform 1744"/>
              <p:cNvSpPr>
                <a:spLocks/>
              </p:cNvSpPr>
              <p:nvPr/>
            </p:nvSpPr>
            <p:spPr bwMode="auto">
              <a:xfrm>
                <a:off x="4285" y="4641"/>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4" name="Freeform 1745"/>
              <p:cNvSpPr>
                <a:spLocks/>
              </p:cNvSpPr>
              <p:nvPr/>
            </p:nvSpPr>
            <p:spPr bwMode="auto">
              <a:xfrm>
                <a:off x="4304" y="4641"/>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5" name="Oval 1746"/>
              <p:cNvSpPr>
                <a:spLocks noChangeArrowheads="1"/>
              </p:cNvSpPr>
              <p:nvPr/>
            </p:nvSpPr>
            <p:spPr bwMode="auto">
              <a:xfrm>
                <a:off x="4322" y="465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6" name="Freeform 1747"/>
              <p:cNvSpPr>
                <a:spLocks/>
              </p:cNvSpPr>
              <p:nvPr/>
            </p:nvSpPr>
            <p:spPr bwMode="auto">
              <a:xfrm>
                <a:off x="4340" y="4650"/>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7" name="Freeform 1748"/>
              <p:cNvSpPr>
                <a:spLocks/>
              </p:cNvSpPr>
              <p:nvPr/>
            </p:nvSpPr>
            <p:spPr bwMode="auto">
              <a:xfrm>
                <a:off x="4359" y="465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8" name="Freeform 1749"/>
              <p:cNvSpPr>
                <a:spLocks/>
              </p:cNvSpPr>
              <p:nvPr/>
            </p:nvSpPr>
            <p:spPr bwMode="auto">
              <a:xfrm>
                <a:off x="4377" y="465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9" name="Freeform 1750"/>
              <p:cNvSpPr>
                <a:spLocks/>
              </p:cNvSpPr>
              <p:nvPr/>
            </p:nvSpPr>
            <p:spPr bwMode="auto">
              <a:xfrm>
                <a:off x="4396" y="465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0" name="Oval 1751"/>
              <p:cNvSpPr>
                <a:spLocks noChangeArrowheads="1"/>
              </p:cNvSpPr>
              <p:nvPr/>
            </p:nvSpPr>
            <p:spPr bwMode="auto">
              <a:xfrm>
                <a:off x="4414" y="465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1" name="Oval 1752"/>
              <p:cNvSpPr>
                <a:spLocks noChangeArrowheads="1"/>
              </p:cNvSpPr>
              <p:nvPr/>
            </p:nvSpPr>
            <p:spPr bwMode="auto">
              <a:xfrm>
                <a:off x="4432" y="4659"/>
                <a:ext cx="10"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2" name="Freeform 1753"/>
              <p:cNvSpPr>
                <a:spLocks/>
              </p:cNvSpPr>
              <p:nvPr/>
            </p:nvSpPr>
            <p:spPr bwMode="auto">
              <a:xfrm>
                <a:off x="4451" y="466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3" name="Freeform 1754"/>
              <p:cNvSpPr>
                <a:spLocks/>
              </p:cNvSpPr>
              <p:nvPr/>
            </p:nvSpPr>
            <p:spPr bwMode="auto">
              <a:xfrm>
                <a:off x="4469" y="4668"/>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4" name="Freeform 1755"/>
              <p:cNvSpPr>
                <a:spLocks/>
              </p:cNvSpPr>
              <p:nvPr/>
            </p:nvSpPr>
            <p:spPr bwMode="auto">
              <a:xfrm>
                <a:off x="4488" y="4668"/>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5" name="Freeform 1756"/>
              <p:cNvSpPr>
                <a:spLocks/>
              </p:cNvSpPr>
              <p:nvPr/>
            </p:nvSpPr>
            <p:spPr bwMode="auto">
              <a:xfrm>
                <a:off x="4506" y="4677"/>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6" name="Freeform 1757"/>
              <p:cNvSpPr>
                <a:spLocks/>
              </p:cNvSpPr>
              <p:nvPr/>
            </p:nvSpPr>
            <p:spPr bwMode="auto">
              <a:xfrm>
                <a:off x="4524" y="4677"/>
                <a:ext cx="19"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7" name="Freeform 1758"/>
              <p:cNvSpPr>
                <a:spLocks/>
              </p:cNvSpPr>
              <p:nvPr/>
            </p:nvSpPr>
            <p:spPr bwMode="auto">
              <a:xfrm>
                <a:off x="4552" y="4677"/>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8" name="Freeform 1759"/>
              <p:cNvSpPr>
                <a:spLocks/>
              </p:cNvSpPr>
              <p:nvPr/>
            </p:nvSpPr>
            <p:spPr bwMode="auto">
              <a:xfrm>
                <a:off x="4570" y="4677"/>
                <a:ext cx="10"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9" name="Oval 1760"/>
              <p:cNvSpPr>
                <a:spLocks noChangeArrowheads="1"/>
              </p:cNvSpPr>
              <p:nvPr/>
            </p:nvSpPr>
            <p:spPr bwMode="auto">
              <a:xfrm>
                <a:off x="4589" y="468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0" name="Freeform 1761"/>
              <p:cNvSpPr>
                <a:spLocks/>
              </p:cNvSpPr>
              <p:nvPr/>
            </p:nvSpPr>
            <p:spPr bwMode="auto">
              <a:xfrm>
                <a:off x="4607" y="4687"/>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1" name="Freeform 1762"/>
              <p:cNvSpPr>
                <a:spLocks/>
              </p:cNvSpPr>
              <p:nvPr/>
            </p:nvSpPr>
            <p:spPr bwMode="auto">
              <a:xfrm>
                <a:off x="4626" y="468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2" name="Freeform 1763"/>
              <p:cNvSpPr>
                <a:spLocks/>
              </p:cNvSpPr>
              <p:nvPr/>
            </p:nvSpPr>
            <p:spPr bwMode="auto">
              <a:xfrm>
                <a:off x="4644" y="4696"/>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3" name="Freeform 1764"/>
              <p:cNvSpPr>
                <a:spLocks/>
              </p:cNvSpPr>
              <p:nvPr/>
            </p:nvSpPr>
            <p:spPr bwMode="auto">
              <a:xfrm>
                <a:off x="4662" y="4696"/>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4" name="Oval 1765"/>
              <p:cNvSpPr>
                <a:spLocks noChangeArrowheads="1"/>
              </p:cNvSpPr>
              <p:nvPr/>
            </p:nvSpPr>
            <p:spPr bwMode="auto">
              <a:xfrm>
                <a:off x="4681" y="469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5" name="Oval 1766"/>
              <p:cNvSpPr>
                <a:spLocks noChangeArrowheads="1"/>
              </p:cNvSpPr>
              <p:nvPr/>
            </p:nvSpPr>
            <p:spPr bwMode="auto">
              <a:xfrm>
                <a:off x="4699" y="4696"/>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6" name="Freeform 1767"/>
              <p:cNvSpPr>
                <a:spLocks/>
              </p:cNvSpPr>
              <p:nvPr/>
            </p:nvSpPr>
            <p:spPr bwMode="auto">
              <a:xfrm>
                <a:off x="4718" y="4705"/>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7" name="Freeform 1768"/>
              <p:cNvSpPr>
                <a:spLocks/>
              </p:cNvSpPr>
              <p:nvPr/>
            </p:nvSpPr>
            <p:spPr bwMode="auto">
              <a:xfrm>
                <a:off x="4736" y="470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8" name="Freeform 1769"/>
              <p:cNvSpPr>
                <a:spLocks/>
              </p:cNvSpPr>
              <p:nvPr/>
            </p:nvSpPr>
            <p:spPr bwMode="auto">
              <a:xfrm>
                <a:off x="4755" y="4705"/>
                <a:ext cx="18"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9" name="Freeform 1770"/>
              <p:cNvSpPr>
                <a:spLocks/>
              </p:cNvSpPr>
              <p:nvPr/>
            </p:nvSpPr>
            <p:spPr bwMode="auto">
              <a:xfrm>
                <a:off x="4773" y="4714"/>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0" name="Freeform 1771"/>
              <p:cNvSpPr>
                <a:spLocks/>
              </p:cNvSpPr>
              <p:nvPr/>
            </p:nvSpPr>
            <p:spPr bwMode="auto">
              <a:xfrm>
                <a:off x="4791" y="4714"/>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1" name="Freeform 1772"/>
              <p:cNvSpPr>
                <a:spLocks/>
              </p:cNvSpPr>
              <p:nvPr/>
            </p:nvSpPr>
            <p:spPr bwMode="auto">
              <a:xfrm>
                <a:off x="4819" y="4714"/>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2" name="Freeform 1773"/>
              <p:cNvSpPr>
                <a:spLocks/>
              </p:cNvSpPr>
              <p:nvPr/>
            </p:nvSpPr>
            <p:spPr bwMode="auto">
              <a:xfrm>
                <a:off x="4837" y="4714"/>
                <a:ext cx="10"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3" name="Oval 1774"/>
              <p:cNvSpPr>
                <a:spLocks noChangeArrowheads="1"/>
              </p:cNvSpPr>
              <p:nvPr/>
            </p:nvSpPr>
            <p:spPr bwMode="auto">
              <a:xfrm>
                <a:off x="4856" y="472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4" name="Oval 1775"/>
              <p:cNvSpPr>
                <a:spLocks noChangeArrowheads="1"/>
              </p:cNvSpPr>
              <p:nvPr/>
            </p:nvSpPr>
            <p:spPr bwMode="auto">
              <a:xfrm>
                <a:off x="4874" y="472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5" name="Freeform 1776"/>
              <p:cNvSpPr>
                <a:spLocks/>
              </p:cNvSpPr>
              <p:nvPr/>
            </p:nvSpPr>
            <p:spPr bwMode="auto">
              <a:xfrm>
                <a:off x="4893" y="4723"/>
                <a:ext cx="9" cy="19"/>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6" name="Freeform 1777"/>
              <p:cNvSpPr>
                <a:spLocks/>
              </p:cNvSpPr>
              <p:nvPr/>
            </p:nvSpPr>
            <p:spPr bwMode="auto">
              <a:xfrm>
                <a:off x="4911" y="4733"/>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7" name="Freeform 1778"/>
              <p:cNvSpPr>
                <a:spLocks/>
              </p:cNvSpPr>
              <p:nvPr/>
            </p:nvSpPr>
            <p:spPr bwMode="auto">
              <a:xfrm>
                <a:off x="4929" y="4733"/>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8" name="Oval 1779"/>
              <p:cNvSpPr>
                <a:spLocks noChangeArrowheads="1"/>
              </p:cNvSpPr>
              <p:nvPr/>
            </p:nvSpPr>
            <p:spPr bwMode="auto">
              <a:xfrm>
                <a:off x="4948" y="473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9" name="Freeform 1780"/>
              <p:cNvSpPr>
                <a:spLocks/>
              </p:cNvSpPr>
              <p:nvPr/>
            </p:nvSpPr>
            <p:spPr bwMode="auto">
              <a:xfrm>
                <a:off x="4966" y="4733"/>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0" name="Freeform 1781"/>
              <p:cNvSpPr>
                <a:spLocks/>
              </p:cNvSpPr>
              <p:nvPr/>
            </p:nvSpPr>
            <p:spPr bwMode="auto">
              <a:xfrm>
                <a:off x="4985" y="4742"/>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1" name="Freeform 1782"/>
              <p:cNvSpPr>
                <a:spLocks/>
              </p:cNvSpPr>
              <p:nvPr/>
            </p:nvSpPr>
            <p:spPr bwMode="auto">
              <a:xfrm>
                <a:off x="5003" y="4742"/>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2" name="Freeform 1783"/>
              <p:cNvSpPr>
                <a:spLocks/>
              </p:cNvSpPr>
              <p:nvPr/>
            </p:nvSpPr>
            <p:spPr bwMode="auto">
              <a:xfrm>
                <a:off x="5021" y="4742"/>
                <a:ext cx="19"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3" name="Freeform 1784"/>
              <p:cNvSpPr>
                <a:spLocks/>
              </p:cNvSpPr>
              <p:nvPr/>
            </p:nvSpPr>
            <p:spPr bwMode="auto">
              <a:xfrm>
                <a:off x="5040" y="4751"/>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4" name="Freeform 1785"/>
              <p:cNvSpPr>
                <a:spLocks/>
              </p:cNvSpPr>
              <p:nvPr/>
            </p:nvSpPr>
            <p:spPr bwMode="auto">
              <a:xfrm>
                <a:off x="5058" y="4751"/>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5" name="Freeform 1786"/>
              <p:cNvSpPr>
                <a:spLocks/>
              </p:cNvSpPr>
              <p:nvPr/>
            </p:nvSpPr>
            <p:spPr bwMode="auto">
              <a:xfrm>
                <a:off x="5086" y="4751"/>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6" name="Freeform 1787"/>
              <p:cNvSpPr>
                <a:spLocks/>
              </p:cNvSpPr>
              <p:nvPr/>
            </p:nvSpPr>
            <p:spPr bwMode="auto">
              <a:xfrm>
                <a:off x="5104" y="4751"/>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7" name="Oval 1788"/>
              <p:cNvSpPr>
                <a:spLocks noChangeArrowheads="1"/>
              </p:cNvSpPr>
              <p:nvPr/>
            </p:nvSpPr>
            <p:spPr bwMode="auto">
              <a:xfrm>
                <a:off x="5123" y="476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8" name="Oval 1789"/>
              <p:cNvSpPr>
                <a:spLocks noChangeArrowheads="1"/>
              </p:cNvSpPr>
              <p:nvPr/>
            </p:nvSpPr>
            <p:spPr bwMode="auto">
              <a:xfrm>
                <a:off x="5141" y="476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9" name="Freeform 1790"/>
              <p:cNvSpPr>
                <a:spLocks/>
              </p:cNvSpPr>
              <p:nvPr/>
            </p:nvSpPr>
            <p:spPr bwMode="auto">
              <a:xfrm>
                <a:off x="5160" y="4760"/>
                <a:ext cx="9" cy="19"/>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0" name="Freeform 1791"/>
              <p:cNvSpPr>
                <a:spLocks/>
              </p:cNvSpPr>
              <p:nvPr/>
            </p:nvSpPr>
            <p:spPr bwMode="auto">
              <a:xfrm>
                <a:off x="5178" y="4769"/>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1" name="Freeform 1792"/>
              <p:cNvSpPr>
                <a:spLocks/>
              </p:cNvSpPr>
              <p:nvPr/>
            </p:nvSpPr>
            <p:spPr bwMode="auto">
              <a:xfrm>
                <a:off x="5196" y="4769"/>
                <a:ext cx="10"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2" name="Freeform 1793"/>
              <p:cNvSpPr>
                <a:spLocks/>
              </p:cNvSpPr>
              <p:nvPr/>
            </p:nvSpPr>
            <p:spPr bwMode="auto">
              <a:xfrm>
                <a:off x="5215" y="4769"/>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3" name="Freeform 1794"/>
              <p:cNvSpPr>
                <a:spLocks/>
              </p:cNvSpPr>
              <p:nvPr/>
            </p:nvSpPr>
            <p:spPr bwMode="auto">
              <a:xfrm>
                <a:off x="5233" y="4769"/>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4" name="Freeform 1795"/>
              <p:cNvSpPr>
                <a:spLocks/>
              </p:cNvSpPr>
              <p:nvPr/>
            </p:nvSpPr>
            <p:spPr bwMode="auto">
              <a:xfrm>
                <a:off x="5252" y="477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5" name="Freeform 1796"/>
              <p:cNvSpPr>
                <a:spLocks/>
              </p:cNvSpPr>
              <p:nvPr/>
            </p:nvSpPr>
            <p:spPr bwMode="auto">
              <a:xfrm>
                <a:off x="5270" y="4779"/>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6" name="Freeform 1797"/>
              <p:cNvSpPr>
                <a:spLocks/>
              </p:cNvSpPr>
              <p:nvPr/>
            </p:nvSpPr>
            <p:spPr bwMode="auto">
              <a:xfrm>
                <a:off x="5288" y="4779"/>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7" name="Freeform 1798"/>
              <p:cNvSpPr>
                <a:spLocks/>
              </p:cNvSpPr>
              <p:nvPr/>
            </p:nvSpPr>
            <p:spPr bwMode="auto">
              <a:xfrm>
                <a:off x="5307" y="4788"/>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8" name="Freeform 1799"/>
              <p:cNvSpPr>
                <a:spLocks/>
              </p:cNvSpPr>
              <p:nvPr/>
            </p:nvSpPr>
            <p:spPr bwMode="auto">
              <a:xfrm>
                <a:off x="5325" y="4788"/>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9" name="Freeform 1800"/>
              <p:cNvSpPr>
                <a:spLocks/>
              </p:cNvSpPr>
              <p:nvPr/>
            </p:nvSpPr>
            <p:spPr bwMode="auto">
              <a:xfrm>
                <a:off x="5353" y="478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0" name="Freeform 1801"/>
              <p:cNvSpPr>
                <a:spLocks/>
              </p:cNvSpPr>
              <p:nvPr/>
            </p:nvSpPr>
            <p:spPr bwMode="auto">
              <a:xfrm>
                <a:off x="5371" y="4788"/>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1" name="Oval 1802"/>
              <p:cNvSpPr>
                <a:spLocks noChangeArrowheads="1"/>
              </p:cNvSpPr>
              <p:nvPr/>
            </p:nvSpPr>
            <p:spPr bwMode="auto">
              <a:xfrm>
                <a:off x="5390" y="479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2" name="Oval 1803"/>
              <p:cNvSpPr>
                <a:spLocks noChangeArrowheads="1"/>
              </p:cNvSpPr>
              <p:nvPr/>
            </p:nvSpPr>
            <p:spPr bwMode="auto">
              <a:xfrm>
                <a:off x="5408" y="479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3" name="Freeform 1804"/>
              <p:cNvSpPr>
                <a:spLocks/>
              </p:cNvSpPr>
              <p:nvPr/>
            </p:nvSpPr>
            <p:spPr bwMode="auto">
              <a:xfrm>
                <a:off x="5426" y="4797"/>
                <a:ext cx="10"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4" name="Freeform 1805"/>
              <p:cNvSpPr>
                <a:spLocks/>
              </p:cNvSpPr>
              <p:nvPr/>
            </p:nvSpPr>
            <p:spPr bwMode="auto">
              <a:xfrm>
                <a:off x="5445" y="4806"/>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5" name="Freeform 1806"/>
              <p:cNvSpPr>
                <a:spLocks/>
              </p:cNvSpPr>
              <p:nvPr/>
            </p:nvSpPr>
            <p:spPr bwMode="auto">
              <a:xfrm>
                <a:off x="3006" y="4595"/>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6" name="Freeform 1807"/>
              <p:cNvSpPr>
                <a:spLocks/>
              </p:cNvSpPr>
              <p:nvPr/>
            </p:nvSpPr>
            <p:spPr bwMode="auto">
              <a:xfrm>
                <a:off x="3024" y="459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7" name="Freeform 1808"/>
              <p:cNvSpPr>
                <a:spLocks/>
              </p:cNvSpPr>
              <p:nvPr/>
            </p:nvSpPr>
            <p:spPr bwMode="auto">
              <a:xfrm>
                <a:off x="3043" y="4595"/>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8" name="Oval 1809"/>
              <p:cNvSpPr>
                <a:spLocks noChangeArrowheads="1"/>
              </p:cNvSpPr>
              <p:nvPr/>
            </p:nvSpPr>
            <p:spPr bwMode="auto">
              <a:xfrm>
                <a:off x="3061" y="460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9" name="Oval 1810"/>
              <p:cNvSpPr>
                <a:spLocks noChangeArrowheads="1"/>
              </p:cNvSpPr>
              <p:nvPr/>
            </p:nvSpPr>
            <p:spPr bwMode="auto">
              <a:xfrm>
                <a:off x="3079" y="4604"/>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0" name="Freeform 1811"/>
              <p:cNvSpPr>
                <a:spLocks/>
              </p:cNvSpPr>
              <p:nvPr/>
            </p:nvSpPr>
            <p:spPr bwMode="auto">
              <a:xfrm>
                <a:off x="3098" y="4604"/>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1" name="Freeform 1812"/>
              <p:cNvSpPr>
                <a:spLocks/>
              </p:cNvSpPr>
              <p:nvPr/>
            </p:nvSpPr>
            <p:spPr bwMode="auto">
              <a:xfrm>
                <a:off x="3116" y="461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6" name="Group 2014"/>
            <p:cNvGrpSpPr>
              <a:grpSpLocks/>
            </p:cNvGrpSpPr>
            <p:nvPr/>
          </p:nvGrpSpPr>
          <p:grpSpPr bwMode="auto">
            <a:xfrm>
              <a:off x="2987" y="4613"/>
              <a:ext cx="2449" cy="331"/>
              <a:chOff x="2987" y="4613"/>
              <a:chExt cx="2449" cy="331"/>
            </a:xfrm>
          </p:grpSpPr>
          <p:sp>
            <p:nvSpPr>
              <p:cNvPr id="1262" name="Freeform 1814"/>
              <p:cNvSpPr>
                <a:spLocks/>
              </p:cNvSpPr>
              <p:nvPr/>
            </p:nvSpPr>
            <p:spPr bwMode="auto">
              <a:xfrm>
                <a:off x="3135" y="4613"/>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3" name="Freeform 1815"/>
              <p:cNvSpPr>
                <a:spLocks/>
              </p:cNvSpPr>
              <p:nvPr/>
            </p:nvSpPr>
            <p:spPr bwMode="auto">
              <a:xfrm>
                <a:off x="3153" y="4613"/>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4" name="Freeform 1816"/>
              <p:cNvSpPr>
                <a:spLocks/>
              </p:cNvSpPr>
              <p:nvPr/>
            </p:nvSpPr>
            <p:spPr bwMode="auto">
              <a:xfrm>
                <a:off x="3171" y="4613"/>
                <a:ext cx="19" cy="18"/>
              </a:xfrm>
              <a:custGeom>
                <a:avLst/>
                <a:gdLst>
                  <a:gd name="T0" fmla="*/ 1 w 2"/>
                  <a:gd name="T1" fmla="*/ 1 h 2"/>
                  <a:gd name="T2" fmla="*/ 1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1" y="1"/>
                    </a:cubicBezTo>
                    <a:cubicBezTo>
                      <a:pt x="0" y="1"/>
                      <a:pt x="1" y="2"/>
                      <a:pt x="1" y="2"/>
                    </a:cubicBezTo>
                    <a:cubicBezTo>
                      <a:pt x="1" y="2"/>
                      <a:pt x="2" y="1"/>
                      <a:pt x="2" y="1"/>
                    </a:cubicBezTo>
                    <a:cubicBezTo>
                      <a:pt x="2" y="1"/>
                      <a:pt x="2"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5" name="Freeform 1817"/>
              <p:cNvSpPr>
                <a:spLocks/>
              </p:cNvSpPr>
              <p:nvPr/>
            </p:nvSpPr>
            <p:spPr bwMode="auto">
              <a:xfrm>
                <a:off x="3199" y="462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6" name="Oval 1818"/>
              <p:cNvSpPr>
                <a:spLocks noChangeArrowheads="1"/>
              </p:cNvSpPr>
              <p:nvPr/>
            </p:nvSpPr>
            <p:spPr bwMode="auto">
              <a:xfrm>
                <a:off x="3217" y="462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7" name="Freeform 1819"/>
              <p:cNvSpPr>
                <a:spLocks/>
              </p:cNvSpPr>
              <p:nvPr/>
            </p:nvSpPr>
            <p:spPr bwMode="auto">
              <a:xfrm>
                <a:off x="3236" y="4622"/>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8" name="Oval 1820"/>
              <p:cNvSpPr>
                <a:spLocks noChangeArrowheads="1"/>
              </p:cNvSpPr>
              <p:nvPr/>
            </p:nvSpPr>
            <p:spPr bwMode="auto">
              <a:xfrm>
                <a:off x="3254" y="4631"/>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9" name="Freeform 1821"/>
              <p:cNvSpPr>
                <a:spLocks/>
              </p:cNvSpPr>
              <p:nvPr/>
            </p:nvSpPr>
            <p:spPr bwMode="auto">
              <a:xfrm>
                <a:off x="3273" y="4631"/>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0" name="Freeform 1822"/>
              <p:cNvSpPr>
                <a:spLocks/>
              </p:cNvSpPr>
              <p:nvPr/>
            </p:nvSpPr>
            <p:spPr bwMode="auto">
              <a:xfrm>
                <a:off x="3291" y="4631"/>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1" name="Freeform 1823"/>
              <p:cNvSpPr>
                <a:spLocks/>
              </p:cNvSpPr>
              <p:nvPr/>
            </p:nvSpPr>
            <p:spPr bwMode="auto">
              <a:xfrm>
                <a:off x="3309" y="4631"/>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2" name="Oval 1824"/>
              <p:cNvSpPr>
                <a:spLocks noChangeArrowheads="1"/>
              </p:cNvSpPr>
              <p:nvPr/>
            </p:nvSpPr>
            <p:spPr bwMode="auto">
              <a:xfrm>
                <a:off x="3328" y="464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3" name="Oval 1825"/>
              <p:cNvSpPr>
                <a:spLocks noChangeArrowheads="1"/>
              </p:cNvSpPr>
              <p:nvPr/>
            </p:nvSpPr>
            <p:spPr bwMode="auto">
              <a:xfrm>
                <a:off x="3346" y="464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4" name="Freeform 1826"/>
              <p:cNvSpPr>
                <a:spLocks/>
              </p:cNvSpPr>
              <p:nvPr/>
            </p:nvSpPr>
            <p:spPr bwMode="auto">
              <a:xfrm>
                <a:off x="3365" y="4641"/>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5" name="Freeform 1827"/>
              <p:cNvSpPr>
                <a:spLocks/>
              </p:cNvSpPr>
              <p:nvPr/>
            </p:nvSpPr>
            <p:spPr bwMode="auto">
              <a:xfrm>
                <a:off x="3383" y="4650"/>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6" name="Freeform 1828"/>
              <p:cNvSpPr>
                <a:spLocks/>
              </p:cNvSpPr>
              <p:nvPr/>
            </p:nvSpPr>
            <p:spPr bwMode="auto">
              <a:xfrm>
                <a:off x="3401" y="4650"/>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7" name="Freeform 1829"/>
              <p:cNvSpPr>
                <a:spLocks/>
              </p:cNvSpPr>
              <p:nvPr/>
            </p:nvSpPr>
            <p:spPr bwMode="auto">
              <a:xfrm>
                <a:off x="3420" y="4650"/>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8" name="Freeform 1830"/>
              <p:cNvSpPr>
                <a:spLocks/>
              </p:cNvSpPr>
              <p:nvPr/>
            </p:nvSpPr>
            <p:spPr bwMode="auto">
              <a:xfrm>
                <a:off x="3438" y="4659"/>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9" name="Freeform 1831"/>
              <p:cNvSpPr>
                <a:spLocks/>
              </p:cNvSpPr>
              <p:nvPr/>
            </p:nvSpPr>
            <p:spPr bwMode="auto">
              <a:xfrm>
                <a:off x="3466" y="465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0" name="Oval 1832"/>
              <p:cNvSpPr>
                <a:spLocks noChangeArrowheads="1"/>
              </p:cNvSpPr>
              <p:nvPr/>
            </p:nvSpPr>
            <p:spPr bwMode="auto">
              <a:xfrm>
                <a:off x="3484" y="4659"/>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1" name="Oval 1833"/>
              <p:cNvSpPr>
                <a:spLocks noChangeArrowheads="1"/>
              </p:cNvSpPr>
              <p:nvPr/>
            </p:nvSpPr>
            <p:spPr bwMode="auto">
              <a:xfrm>
                <a:off x="3503" y="4659"/>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2" name="Oval 1834"/>
              <p:cNvSpPr>
                <a:spLocks noChangeArrowheads="1"/>
              </p:cNvSpPr>
              <p:nvPr/>
            </p:nvSpPr>
            <p:spPr bwMode="auto">
              <a:xfrm>
                <a:off x="3521" y="466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3" name="Freeform 1835"/>
              <p:cNvSpPr>
                <a:spLocks/>
              </p:cNvSpPr>
              <p:nvPr/>
            </p:nvSpPr>
            <p:spPr bwMode="auto">
              <a:xfrm>
                <a:off x="3540" y="4668"/>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4" name="Freeform 1836"/>
              <p:cNvSpPr>
                <a:spLocks/>
              </p:cNvSpPr>
              <p:nvPr/>
            </p:nvSpPr>
            <p:spPr bwMode="auto">
              <a:xfrm>
                <a:off x="3558" y="4668"/>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5" name="Freeform 1837"/>
              <p:cNvSpPr>
                <a:spLocks/>
              </p:cNvSpPr>
              <p:nvPr/>
            </p:nvSpPr>
            <p:spPr bwMode="auto">
              <a:xfrm>
                <a:off x="3576" y="4677"/>
                <a:ext cx="10"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6" name="Oval 1838"/>
              <p:cNvSpPr>
                <a:spLocks noChangeArrowheads="1"/>
              </p:cNvSpPr>
              <p:nvPr/>
            </p:nvSpPr>
            <p:spPr bwMode="auto">
              <a:xfrm>
                <a:off x="3595" y="4677"/>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7" name="Freeform 1839"/>
              <p:cNvSpPr>
                <a:spLocks/>
              </p:cNvSpPr>
              <p:nvPr/>
            </p:nvSpPr>
            <p:spPr bwMode="auto">
              <a:xfrm>
                <a:off x="3613" y="4677"/>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8" name="Freeform 1840"/>
              <p:cNvSpPr>
                <a:spLocks/>
              </p:cNvSpPr>
              <p:nvPr/>
            </p:nvSpPr>
            <p:spPr bwMode="auto">
              <a:xfrm>
                <a:off x="3632" y="4677"/>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9" name="Freeform 1841"/>
              <p:cNvSpPr>
                <a:spLocks/>
              </p:cNvSpPr>
              <p:nvPr/>
            </p:nvSpPr>
            <p:spPr bwMode="auto">
              <a:xfrm>
                <a:off x="3650" y="4687"/>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0" name="Freeform 1842"/>
              <p:cNvSpPr>
                <a:spLocks/>
              </p:cNvSpPr>
              <p:nvPr/>
            </p:nvSpPr>
            <p:spPr bwMode="auto">
              <a:xfrm>
                <a:off x="3668" y="4687"/>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1" name="Freeform 1843"/>
              <p:cNvSpPr>
                <a:spLocks/>
              </p:cNvSpPr>
              <p:nvPr/>
            </p:nvSpPr>
            <p:spPr bwMode="auto">
              <a:xfrm>
                <a:off x="3687" y="4687"/>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2" name="Freeform 1844"/>
              <p:cNvSpPr>
                <a:spLocks/>
              </p:cNvSpPr>
              <p:nvPr/>
            </p:nvSpPr>
            <p:spPr bwMode="auto">
              <a:xfrm>
                <a:off x="3714" y="4696"/>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3" name="Freeform 1845"/>
              <p:cNvSpPr>
                <a:spLocks/>
              </p:cNvSpPr>
              <p:nvPr/>
            </p:nvSpPr>
            <p:spPr bwMode="auto">
              <a:xfrm>
                <a:off x="3733" y="4696"/>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4" name="Oval 1846"/>
              <p:cNvSpPr>
                <a:spLocks noChangeArrowheads="1"/>
              </p:cNvSpPr>
              <p:nvPr/>
            </p:nvSpPr>
            <p:spPr bwMode="auto">
              <a:xfrm>
                <a:off x="3751" y="469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5" name="Oval 1847"/>
              <p:cNvSpPr>
                <a:spLocks noChangeArrowheads="1"/>
              </p:cNvSpPr>
              <p:nvPr/>
            </p:nvSpPr>
            <p:spPr bwMode="auto">
              <a:xfrm>
                <a:off x="3770" y="4696"/>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6" name="Oval 1848"/>
              <p:cNvSpPr>
                <a:spLocks noChangeArrowheads="1"/>
              </p:cNvSpPr>
              <p:nvPr/>
            </p:nvSpPr>
            <p:spPr bwMode="auto">
              <a:xfrm>
                <a:off x="3788" y="470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7" name="Freeform 1849"/>
              <p:cNvSpPr>
                <a:spLocks/>
              </p:cNvSpPr>
              <p:nvPr/>
            </p:nvSpPr>
            <p:spPr bwMode="auto">
              <a:xfrm>
                <a:off x="3806" y="4705"/>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8" name="Freeform 1850"/>
              <p:cNvSpPr>
                <a:spLocks/>
              </p:cNvSpPr>
              <p:nvPr/>
            </p:nvSpPr>
            <p:spPr bwMode="auto">
              <a:xfrm>
                <a:off x="3825" y="4705"/>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9" name="Freeform 1851"/>
              <p:cNvSpPr>
                <a:spLocks/>
              </p:cNvSpPr>
              <p:nvPr/>
            </p:nvSpPr>
            <p:spPr bwMode="auto">
              <a:xfrm>
                <a:off x="3843" y="4714"/>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0" name="Freeform 1852"/>
              <p:cNvSpPr>
                <a:spLocks/>
              </p:cNvSpPr>
              <p:nvPr/>
            </p:nvSpPr>
            <p:spPr bwMode="auto">
              <a:xfrm>
                <a:off x="3862" y="471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1" name="Freeform 1853"/>
              <p:cNvSpPr>
                <a:spLocks/>
              </p:cNvSpPr>
              <p:nvPr/>
            </p:nvSpPr>
            <p:spPr bwMode="auto">
              <a:xfrm>
                <a:off x="3880" y="471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2" name="Freeform 1854"/>
              <p:cNvSpPr>
                <a:spLocks/>
              </p:cNvSpPr>
              <p:nvPr/>
            </p:nvSpPr>
            <p:spPr bwMode="auto">
              <a:xfrm>
                <a:off x="3899" y="4714"/>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3" name="Freeform 1855"/>
              <p:cNvSpPr>
                <a:spLocks/>
              </p:cNvSpPr>
              <p:nvPr/>
            </p:nvSpPr>
            <p:spPr bwMode="auto">
              <a:xfrm>
                <a:off x="3917" y="4723"/>
                <a:ext cx="18"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4" name="Oval 1856"/>
              <p:cNvSpPr>
                <a:spLocks noChangeArrowheads="1"/>
              </p:cNvSpPr>
              <p:nvPr/>
            </p:nvSpPr>
            <p:spPr bwMode="auto">
              <a:xfrm>
                <a:off x="3935" y="4723"/>
                <a:ext cx="1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5" name="Freeform 1857"/>
              <p:cNvSpPr>
                <a:spLocks/>
              </p:cNvSpPr>
              <p:nvPr/>
            </p:nvSpPr>
            <p:spPr bwMode="auto">
              <a:xfrm>
                <a:off x="3954" y="4723"/>
                <a:ext cx="18" cy="19"/>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6" name="Freeform 1858"/>
              <p:cNvSpPr>
                <a:spLocks/>
              </p:cNvSpPr>
              <p:nvPr/>
            </p:nvSpPr>
            <p:spPr bwMode="auto">
              <a:xfrm>
                <a:off x="3981" y="4733"/>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7" name="Freeform 1859"/>
              <p:cNvSpPr>
                <a:spLocks/>
              </p:cNvSpPr>
              <p:nvPr/>
            </p:nvSpPr>
            <p:spPr bwMode="auto">
              <a:xfrm>
                <a:off x="4000" y="4733"/>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8" name="Oval 1860"/>
              <p:cNvSpPr>
                <a:spLocks noChangeArrowheads="1"/>
              </p:cNvSpPr>
              <p:nvPr/>
            </p:nvSpPr>
            <p:spPr bwMode="auto">
              <a:xfrm>
                <a:off x="4018" y="473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9" name="Freeform 1861"/>
              <p:cNvSpPr>
                <a:spLocks/>
              </p:cNvSpPr>
              <p:nvPr/>
            </p:nvSpPr>
            <p:spPr bwMode="auto">
              <a:xfrm>
                <a:off x="4037" y="4733"/>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0" name="Oval 1862"/>
              <p:cNvSpPr>
                <a:spLocks noChangeArrowheads="1"/>
              </p:cNvSpPr>
              <p:nvPr/>
            </p:nvSpPr>
            <p:spPr bwMode="auto">
              <a:xfrm>
                <a:off x="4055" y="474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1" name="Freeform 1863"/>
              <p:cNvSpPr>
                <a:spLocks/>
              </p:cNvSpPr>
              <p:nvPr/>
            </p:nvSpPr>
            <p:spPr bwMode="auto">
              <a:xfrm>
                <a:off x="4073" y="4742"/>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2" name="Freeform 1864"/>
              <p:cNvSpPr>
                <a:spLocks/>
              </p:cNvSpPr>
              <p:nvPr/>
            </p:nvSpPr>
            <p:spPr bwMode="auto">
              <a:xfrm>
                <a:off x="4092" y="4742"/>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3" name="Freeform 1865"/>
              <p:cNvSpPr>
                <a:spLocks/>
              </p:cNvSpPr>
              <p:nvPr/>
            </p:nvSpPr>
            <p:spPr bwMode="auto">
              <a:xfrm>
                <a:off x="4110" y="475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4" name="Freeform 1866"/>
              <p:cNvSpPr>
                <a:spLocks/>
              </p:cNvSpPr>
              <p:nvPr/>
            </p:nvSpPr>
            <p:spPr bwMode="auto">
              <a:xfrm>
                <a:off x="4129" y="4751"/>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5" name="Freeform 1867"/>
              <p:cNvSpPr>
                <a:spLocks/>
              </p:cNvSpPr>
              <p:nvPr/>
            </p:nvSpPr>
            <p:spPr bwMode="auto">
              <a:xfrm>
                <a:off x="4147" y="475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6" name="Freeform 1868"/>
              <p:cNvSpPr>
                <a:spLocks/>
              </p:cNvSpPr>
              <p:nvPr/>
            </p:nvSpPr>
            <p:spPr bwMode="auto">
              <a:xfrm>
                <a:off x="4165" y="4751"/>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7" name="Freeform 1869"/>
              <p:cNvSpPr>
                <a:spLocks/>
              </p:cNvSpPr>
              <p:nvPr/>
            </p:nvSpPr>
            <p:spPr bwMode="auto">
              <a:xfrm>
                <a:off x="4184" y="4760"/>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8" name="Oval 1870"/>
              <p:cNvSpPr>
                <a:spLocks noChangeArrowheads="1"/>
              </p:cNvSpPr>
              <p:nvPr/>
            </p:nvSpPr>
            <p:spPr bwMode="auto">
              <a:xfrm>
                <a:off x="4202" y="4760"/>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9" name="Freeform 1871"/>
              <p:cNvSpPr>
                <a:spLocks/>
              </p:cNvSpPr>
              <p:nvPr/>
            </p:nvSpPr>
            <p:spPr bwMode="auto">
              <a:xfrm>
                <a:off x="4221" y="4760"/>
                <a:ext cx="18" cy="19"/>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0" name="Freeform 1872"/>
              <p:cNvSpPr>
                <a:spLocks/>
              </p:cNvSpPr>
              <p:nvPr/>
            </p:nvSpPr>
            <p:spPr bwMode="auto">
              <a:xfrm>
                <a:off x="4248" y="4769"/>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1" name="Freeform 1873"/>
              <p:cNvSpPr>
                <a:spLocks/>
              </p:cNvSpPr>
              <p:nvPr/>
            </p:nvSpPr>
            <p:spPr bwMode="auto">
              <a:xfrm>
                <a:off x="4267" y="4769"/>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2" name="Freeform 1874"/>
              <p:cNvSpPr>
                <a:spLocks/>
              </p:cNvSpPr>
              <p:nvPr/>
            </p:nvSpPr>
            <p:spPr bwMode="auto">
              <a:xfrm>
                <a:off x="4285" y="4769"/>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3" name="Freeform 1875"/>
              <p:cNvSpPr>
                <a:spLocks/>
              </p:cNvSpPr>
              <p:nvPr/>
            </p:nvSpPr>
            <p:spPr bwMode="auto">
              <a:xfrm>
                <a:off x="4304" y="4769"/>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4" name="Freeform 1876"/>
              <p:cNvSpPr>
                <a:spLocks/>
              </p:cNvSpPr>
              <p:nvPr/>
            </p:nvSpPr>
            <p:spPr bwMode="auto">
              <a:xfrm>
                <a:off x="4322" y="477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5" name="Freeform 1877"/>
              <p:cNvSpPr>
                <a:spLocks/>
              </p:cNvSpPr>
              <p:nvPr/>
            </p:nvSpPr>
            <p:spPr bwMode="auto">
              <a:xfrm>
                <a:off x="4340" y="4779"/>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6" name="Freeform 1878"/>
              <p:cNvSpPr>
                <a:spLocks/>
              </p:cNvSpPr>
              <p:nvPr/>
            </p:nvSpPr>
            <p:spPr bwMode="auto">
              <a:xfrm>
                <a:off x="4359" y="4779"/>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7" name="Freeform 1879"/>
              <p:cNvSpPr>
                <a:spLocks/>
              </p:cNvSpPr>
              <p:nvPr/>
            </p:nvSpPr>
            <p:spPr bwMode="auto">
              <a:xfrm>
                <a:off x="4377" y="478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8" name="Freeform 1880"/>
              <p:cNvSpPr>
                <a:spLocks/>
              </p:cNvSpPr>
              <p:nvPr/>
            </p:nvSpPr>
            <p:spPr bwMode="auto">
              <a:xfrm>
                <a:off x="4396" y="4788"/>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9" name="Freeform 1881"/>
              <p:cNvSpPr>
                <a:spLocks/>
              </p:cNvSpPr>
              <p:nvPr/>
            </p:nvSpPr>
            <p:spPr bwMode="auto">
              <a:xfrm>
                <a:off x="4414" y="478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0" name="Freeform 1882"/>
              <p:cNvSpPr>
                <a:spLocks/>
              </p:cNvSpPr>
              <p:nvPr/>
            </p:nvSpPr>
            <p:spPr bwMode="auto">
              <a:xfrm>
                <a:off x="4432" y="4788"/>
                <a:ext cx="10"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1" name="Freeform 1883"/>
              <p:cNvSpPr>
                <a:spLocks/>
              </p:cNvSpPr>
              <p:nvPr/>
            </p:nvSpPr>
            <p:spPr bwMode="auto">
              <a:xfrm>
                <a:off x="4451" y="4797"/>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2" name="Oval 1884"/>
              <p:cNvSpPr>
                <a:spLocks noChangeArrowheads="1"/>
              </p:cNvSpPr>
              <p:nvPr/>
            </p:nvSpPr>
            <p:spPr bwMode="auto">
              <a:xfrm>
                <a:off x="4469" y="4797"/>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3" name="Freeform 1885"/>
              <p:cNvSpPr>
                <a:spLocks/>
              </p:cNvSpPr>
              <p:nvPr/>
            </p:nvSpPr>
            <p:spPr bwMode="auto">
              <a:xfrm>
                <a:off x="4488" y="4797"/>
                <a:ext cx="18"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1"/>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4" name="Freeform 1886"/>
              <p:cNvSpPr>
                <a:spLocks/>
              </p:cNvSpPr>
              <p:nvPr/>
            </p:nvSpPr>
            <p:spPr bwMode="auto">
              <a:xfrm>
                <a:off x="4515" y="4806"/>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5" name="Freeform 1887"/>
              <p:cNvSpPr>
                <a:spLocks/>
              </p:cNvSpPr>
              <p:nvPr/>
            </p:nvSpPr>
            <p:spPr bwMode="auto">
              <a:xfrm>
                <a:off x="4534" y="4806"/>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6" name="Freeform 1888"/>
              <p:cNvSpPr>
                <a:spLocks/>
              </p:cNvSpPr>
              <p:nvPr/>
            </p:nvSpPr>
            <p:spPr bwMode="auto">
              <a:xfrm>
                <a:off x="4552" y="4806"/>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7" name="Freeform 1889"/>
              <p:cNvSpPr>
                <a:spLocks/>
              </p:cNvSpPr>
              <p:nvPr/>
            </p:nvSpPr>
            <p:spPr bwMode="auto">
              <a:xfrm>
                <a:off x="4570" y="4806"/>
                <a:ext cx="10"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8" name="Freeform 1890"/>
              <p:cNvSpPr>
                <a:spLocks/>
              </p:cNvSpPr>
              <p:nvPr/>
            </p:nvSpPr>
            <p:spPr bwMode="auto">
              <a:xfrm>
                <a:off x="4589" y="4816"/>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9" name="Freeform 1891"/>
              <p:cNvSpPr>
                <a:spLocks/>
              </p:cNvSpPr>
              <p:nvPr/>
            </p:nvSpPr>
            <p:spPr bwMode="auto">
              <a:xfrm>
                <a:off x="4607" y="4816"/>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0" name="Freeform 1892"/>
              <p:cNvSpPr>
                <a:spLocks/>
              </p:cNvSpPr>
              <p:nvPr/>
            </p:nvSpPr>
            <p:spPr bwMode="auto">
              <a:xfrm>
                <a:off x="4626" y="4816"/>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1" name="Freeform 1893"/>
              <p:cNvSpPr>
                <a:spLocks/>
              </p:cNvSpPr>
              <p:nvPr/>
            </p:nvSpPr>
            <p:spPr bwMode="auto">
              <a:xfrm>
                <a:off x="4644" y="4825"/>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2" name="Freeform 1894"/>
              <p:cNvSpPr>
                <a:spLocks/>
              </p:cNvSpPr>
              <p:nvPr/>
            </p:nvSpPr>
            <p:spPr bwMode="auto">
              <a:xfrm>
                <a:off x="4662" y="4825"/>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3" name="Freeform 1895"/>
              <p:cNvSpPr>
                <a:spLocks/>
              </p:cNvSpPr>
              <p:nvPr/>
            </p:nvSpPr>
            <p:spPr bwMode="auto">
              <a:xfrm>
                <a:off x="4681" y="482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4" name="Freeform 1896"/>
              <p:cNvSpPr>
                <a:spLocks/>
              </p:cNvSpPr>
              <p:nvPr/>
            </p:nvSpPr>
            <p:spPr bwMode="auto">
              <a:xfrm>
                <a:off x="4699" y="4825"/>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5" name="Freeform 1897"/>
              <p:cNvSpPr>
                <a:spLocks/>
              </p:cNvSpPr>
              <p:nvPr/>
            </p:nvSpPr>
            <p:spPr bwMode="auto">
              <a:xfrm>
                <a:off x="4718" y="4834"/>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6" name="Oval 1898"/>
              <p:cNvSpPr>
                <a:spLocks noChangeArrowheads="1"/>
              </p:cNvSpPr>
              <p:nvPr/>
            </p:nvSpPr>
            <p:spPr bwMode="auto">
              <a:xfrm>
                <a:off x="4736" y="4834"/>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7" name="Freeform 1899"/>
              <p:cNvSpPr>
                <a:spLocks/>
              </p:cNvSpPr>
              <p:nvPr/>
            </p:nvSpPr>
            <p:spPr bwMode="auto">
              <a:xfrm>
                <a:off x="4755" y="4834"/>
                <a:ext cx="18"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8" name="Freeform 1900"/>
              <p:cNvSpPr>
                <a:spLocks/>
              </p:cNvSpPr>
              <p:nvPr/>
            </p:nvSpPr>
            <p:spPr bwMode="auto">
              <a:xfrm>
                <a:off x="4782" y="484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9" name="Freeform 1901"/>
              <p:cNvSpPr>
                <a:spLocks/>
              </p:cNvSpPr>
              <p:nvPr/>
            </p:nvSpPr>
            <p:spPr bwMode="auto">
              <a:xfrm>
                <a:off x="4801" y="4843"/>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0" name="Freeform 1902"/>
              <p:cNvSpPr>
                <a:spLocks/>
              </p:cNvSpPr>
              <p:nvPr/>
            </p:nvSpPr>
            <p:spPr bwMode="auto">
              <a:xfrm>
                <a:off x="4819" y="484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1" name="Freeform 1903"/>
              <p:cNvSpPr>
                <a:spLocks/>
              </p:cNvSpPr>
              <p:nvPr/>
            </p:nvSpPr>
            <p:spPr bwMode="auto">
              <a:xfrm>
                <a:off x="4837" y="4852"/>
                <a:ext cx="10"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2" name="Freeform 1904"/>
              <p:cNvSpPr>
                <a:spLocks/>
              </p:cNvSpPr>
              <p:nvPr/>
            </p:nvSpPr>
            <p:spPr bwMode="auto">
              <a:xfrm>
                <a:off x="4856" y="4852"/>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3" name="Freeform 1905"/>
              <p:cNvSpPr>
                <a:spLocks/>
              </p:cNvSpPr>
              <p:nvPr/>
            </p:nvSpPr>
            <p:spPr bwMode="auto">
              <a:xfrm>
                <a:off x="4874" y="4852"/>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4" name="Oval 1906"/>
              <p:cNvSpPr>
                <a:spLocks noChangeArrowheads="1"/>
              </p:cNvSpPr>
              <p:nvPr/>
            </p:nvSpPr>
            <p:spPr bwMode="auto">
              <a:xfrm>
                <a:off x="4893" y="4852"/>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5" name="Oval 1907"/>
              <p:cNvSpPr>
                <a:spLocks noChangeArrowheads="1"/>
              </p:cNvSpPr>
              <p:nvPr/>
            </p:nvSpPr>
            <p:spPr bwMode="auto">
              <a:xfrm>
                <a:off x="4911" y="486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6" name="Freeform 1908"/>
              <p:cNvSpPr>
                <a:spLocks/>
              </p:cNvSpPr>
              <p:nvPr/>
            </p:nvSpPr>
            <p:spPr bwMode="auto">
              <a:xfrm>
                <a:off x="4929" y="4862"/>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7" name="Freeform 1909"/>
              <p:cNvSpPr>
                <a:spLocks/>
              </p:cNvSpPr>
              <p:nvPr/>
            </p:nvSpPr>
            <p:spPr bwMode="auto">
              <a:xfrm>
                <a:off x="4948" y="4862"/>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8" name="Freeform 1910"/>
              <p:cNvSpPr>
                <a:spLocks/>
              </p:cNvSpPr>
              <p:nvPr/>
            </p:nvSpPr>
            <p:spPr bwMode="auto">
              <a:xfrm>
                <a:off x="4966" y="487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9" name="Freeform 1911"/>
              <p:cNvSpPr>
                <a:spLocks/>
              </p:cNvSpPr>
              <p:nvPr/>
            </p:nvSpPr>
            <p:spPr bwMode="auto">
              <a:xfrm>
                <a:off x="4985" y="4871"/>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0" name="Oval 1912"/>
              <p:cNvSpPr>
                <a:spLocks noChangeArrowheads="1"/>
              </p:cNvSpPr>
              <p:nvPr/>
            </p:nvSpPr>
            <p:spPr bwMode="auto">
              <a:xfrm>
                <a:off x="5003" y="4871"/>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1" name="Freeform 1913"/>
              <p:cNvSpPr>
                <a:spLocks/>
              </p:cNvSpPr>
              <p:nvPr/>
            </p:nvSpPr>
            <p:spPr bwMode="auto">
              <a:xfrm>
                <a:off x="5021" y="4871"/>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2" name="Freeform 1914"/>
              <p:cNvSpPr>
                <a:spLocks/>
              </p:cNvSpPr>
              <p:nvPr/>
            </p:nvSpPr>
            <p:spPr bwMode="auto">
              <a:xfrm>
                <a:off x="5049" y="4880"/>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3" name="Freeform 1915"/>
              <p:cNvSpPr>
                <a:spLocks/>
              </p:cNvSpPr>
              <p:nvPr/>
            </p:nvSpPr>
            <p:spPr bwMode="auto">
              <a:xfrm>
                <a:off x="5067" y="4880"/>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4" name="Freeform 1916"/>
              <p:cNvSpPr>
                <a:spLocks/>
              </p:cNvSpPr>
              <p:nvPr/>
            </p:nvSpPr>
            <p:spPr bwMode="auto">
              <a:xfrm>
                <a:off x="5086" y="488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5" name="Freeform 1917"/>
              <p:cNvSpPr>
                <a:spLocks/>
              </p:cNvSpPr>
              <p:nvPr/>
            </p:nvSpPr>
            <p:spPr bwMode="auto">
              <a:xfrm>
                <a:off x="5104" y="488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6" name="Freeform 1918"/>
              <p:cNvSpPr>
                <a:spLocks/>
              </p:cNvSpPr>
              <p:nvPr/>
            </p:nvSpPr>
            <p:spPr bwMode="auto">
              <a:xfrm>
                <a:off x="5123" y="4889"/>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7" name="Freeform 1919"/>
              <p:cNvSpPr>
                <a:spLocks/>
              </p:cNvSpPr>
              <p:nvPr/>
            </p:nvSpPr>
            <p:spPr bwMode="auto">
              <a:xfrm>
                <a:off x="5141" y="488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8" name="Oval 1920"/>
              <p:cNvSpPr>
                <a:spLocks noChangeArrowheads="1"/>
              </p:cNvSpPr>
              <p:nvPr/>
            </p:nvSpPr>
            <p:spPr bwMode="auto">
              <a:xfrm>
                <a:off x="5160" y="4889"/>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9" name="Oval 1921"/>
              <p:cNvSpPr>
                <a:spLocks noChangeArrowheads="1"/>
              </p:cNvSpPr>
              <p:nvPr/>
            </p:nvSpPr>
            <p:spPr bwMode="auto">
              <a:xfrm>
                <a:off x="5178" y="489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0" name="Oval 1922"/>
              <p:cNvSpPr>
                <a:spLocks noChangeArrowheads="1"/>
              </p:cNvSpPr>
              <p:nvPr/>
            </p:nvSpPr>
            <p:spPr bwMode="auto">
              <a:xfrm>
                <a:off x="5196" y="4898"/>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1" name="Freeform 1923"/>
              <p:cNvSpPr>
                <a:spLocks/>
              </p:cNvSpPr>
              <p:nvPr/>
            </p:nvSpPr>
            <p:spPr bwMode="auto">
              <a:xfrm>
                <a:off x="5215" y="4898"/>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2" name="Freeform 1924"/>
              <p:cNvSpPr>
                <a:spLocks/>
              </p:cNvSpPr>
              <p:nvPr/>
            </p:nvSpPr>
            <p:spPr bwMode="auto">
              <a:xfrm>
                <a:off x="5233" y="4908"/>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3" name="Freeform 1925"/>
              <p:cNvSpPr>
                <a:spLocks/>
              </p:cNvSpPr>
              <p:nvPr/>
            </p:nvSpPr>
            <p:spPr bwMode="auto">
              <a:xfrm>
                <a:off x="5252" y="4908"/>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4" name="Freeform 1926"/>
              <p:cNvSpPr>
                <a:spLocks/>
              </p:cNvSpPr>
              <p:nvPr/>
            </p:nvSpPr>
            <p:spPr bwMode="auto">
              <a:xfrm>
                <a:off x="5270" y="4908"/>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5" name="Freeform 1927"/>
              <p:cNvSpPr>
                <a:spLocks/>
              </p:cNvSpPr>
              <p:nvPr/>
            </p:nvSpPr>
            <p:spPr bwMode="auto">
              <a:xfrm>
                <a:off x="5288" y="4908"/>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6" name="Freeform 1928"/>
              <p:cNvSpPr>
                <a:spLocks/>
              </p:cNvSpPr>
              <p:nvPr/>
            </p:nvSpPr>
            <p:spPr bwMode="auto">
              <a:xfrm>
                <a:off x="5316" y="4917"/>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7" name="Oval 1929"/>
              <p:cNvSpPr>
                <a:spLocks noChangeArrowheads="1"/>
              </p:cNvSpPr>
              <p:nvPr/>
            </p:nvSpPr>
            <p:spPr bwMode="auto">
              <a:xfrm>
                <a:off x="5334" y="4917"/>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8" name="Freeform 1930"/>
              <p:cNvSpPr>
                <a:spLocks/>
              </p:cNvSpPr>
              <p:nvPr/>
            </p:nvSpPr>
            <p:spPr bwMode="auto">
              <a:xfrm>
                <a:off x="5353" y="4917"/>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9" name="Freeform 1931"/>
              <p:cNvSpPr>
                <a:spLocks/>
              </p:cNvSpPr>
              <p:nvPr/>
            </p:nvSpPr>
            <p:spPr bwMode="auto">
              <a:xfrm>
                <a:off x="5371" y="492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0" name="Freeform 1932"/>
              <p:cNvSpPr>
                <a:spLocks/>
              </p:cNvSpPr>
              <p:nvPr/>
            </p:nvSpPr>
            <p:spPr bwMode="auto">
              <a:xfrm>
                <a:off x="5390" y="4926"/>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1" name="Freeform 1933"/>
              <p:cNvSpPr>
                <a:spLocks/>
              </p:cNvSpPr>
              <p:nvPr/>
            </p:nvSpPr>
            <p:spPr bwMode="auto">
              <a:xfrm>
                <a:off x="5408" y="4926"/>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2" name="Freeform 1934"/>
              <p:cNvSpPr>
                <a:spLocks/>
              </p:cNvSpPr>
              <p:nvPr/>
            </p:nvSpPr>
            <p:spPr bwMode="auto">
              <a:xfrm>
                <a:off x="5426" y="4926"/>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3" name="Freeform 1935"/>
              <p:cNvSpPr>
                <a:spLocks/>
              </p:cNvSpPr>
              <p:nvPr/>
            </p:nvSpPr>
            <p:spPr bwMode="auto">
              <a:xfrm>
                <a:off x="2987" y="4723"/>
                <a:ext cx="10"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4" name="Oval 1936"/>
              <p:cNvSpPr>
                <a:spLocks noChangeArrowheads="1"/>
              </p:cNvSpPr>
              <p:nvPr/>
            </p:nvSpPr>
            <p:spPr bwMode="auto">
              <a:xfrm>
                <a:off x="3006" y="472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5" name="Freeform 1937"/>
              <p:cNvSpPr>
                <a:spLocks/>
              </p:cNvSpPr>
              <p:nvPr/>
            </p:nvSpPr>
            <p:spPr bwMode="auto">
              <a:xfrm>
                <a:off x="3024" y="4723"/>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6" name="Freeform 1938"/>
              <p:cNvSpPr>
                <a:spLocks/>
              </p:cNvSpPr>
              <p:nvPr/>
            </p:nvSpPr>
            <p:spPr bwMode="auto">
              <a:xfrm>
                <a:off x="3043" y="473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7" name="Freeform 1939"/>
              <p:cNvSpPr>
                <a:spLocks/>
              </p:cNvSpPr>
              <p:nvPr/>
            </p:nvSpPr>
            <p:spPr bwMode="auto">
              <a:xfrm>
                <a:off x="3061" y="473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8" name="Freeform 1940"/>
              <p:cNvSpPr>
                <a:spLocks/>
              </p:cNvSpPr>
              <p:nvPr/>
            </p:nvSpPr>
            <p:spPr bwMode="auto">
              <a:xfrm>
                <a:off x="3079" y="4733"/>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9" name="Freeform 1941"/>
              <p:cNvSpPr>
                <a:spLocks/>
              </p:cNvSpPr>
              <p:nvPr/>
            </p:nvSpPr>
            <p:spPr bwMode="auto">
              <a:xfrm>
                <a:off x="3098" y="4733"/>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0" name="Freeform 1942"/>
              <p:cNvSpPr>
                <a:spLocks/>
              </p:cNvSpPr>
              <p:nvPr/>
            </p:nvSpPr>
            <p:spPr bwMode="auto">
              <a:xfrm>
                <a:off x="3116" y="4742"/>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1" name="Freeform 1943"/>
              <p:cNvSpPr>
                <a:spLocks/>
              </p:cNvSpPr>
              <p:nvPr/>
            </p:nvSpPr>
            <p:spPr bwMode="auto">
              <a:xfrm>
                <a:off x="3135" y="4742"/>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2" name="Freeform 1944"/>
              <p:cNvSpPr>
                <a:spLocks/>
              </p:cNvSpPr>
              <p:nvPr/>
            </p:nvSpPr>
            <p:spPr bwMode="auto">
              <a:xfrm>
                <a:off x="3162" y="4742"/>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3" name="Freeform 1945"/>
              <p:cNvSpPr>
                <a:spLocks/>
              </p:cNvSpPr>
              <p:nvPr/>
            </p:nvSpPr>
            <p:spPr bwMode="auto">
              <a:xfrm>
                <a:off x="3181" y="475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4" name="Freeform 1946"/>
              <p:cNvSpPr>
                <a:spLocks/>
              </p:cNvSpPr>
              <p:nvPr/>
            </p:nvSpPr>
            <p:spPr bwMode="auto">
              <a:xfrm>
                <a:off x="3199" y="4751"/>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5" name="Freeform 1947"/>
              <p:cNvSpPr>
                <a:spLocks/>
              </p:cNvSpPr>
              <p:nvPr/>
            </p:nvSpPr>
            <p:spPr bwMode="auto">
              <a:xfrm>
                <a:off x="3217" y="4751"/>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6" name="Freeform 1948"/>
              <p:cNvSpPr>
                <a:spLocks/>
              </p:cNvSpPr>
              <p:nvPr/>
            </p:nvSpPr>
            <p:spPr bwMode="auto">
              <a:xfrm>
                <a:off x="3236" y="4751"/>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7" name="Freeform 1949"/>
              <p:cNvSpPr>
                <a:spLocks/>
              </p:cNvSpPr>
              <p:nvPr/>
            </p:nvSpPr>
            <p:spPr bwMode="auto">
              <a:xfrm>
                <a:off x="3254" y="4760"/>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8" name="Oval 1950"/>
              <p:cNvSpPr>
                <a:spLocks noChangeArrowheads="1"/>
              </p:cNvSpPr>
              <p:nvPr/>
            </p:nvSpPr>
            <p:spPr bwMode="auto">
              <a:xfrm>
                <a:off x="3273" y="476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9" name="Freeform 1951"/>
              <p:cNvSpPr>
                <a:spLocks/>
              </p:cNvSpPr>
              <p:nvPr/>
            </p:nvSpPr>
            <p:spPr bwMode="auto">
              <a:xfrm>
                <a:off x="3291" y="4760"/>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0" name="Freeform 1952"/>
              <p:cNvSpPr>
                <a:spLocks/>
              </p:cNvSpPr>
              <p:nvPr/>
            </p:nvSpPr>
            <p:spPr bwMode="auto">
              <a:xfrm>
                <a:off x="3309" y="4769"/>
                <a:ext cx="10"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1" name="Freeform 1953"/>
              <p:cNvSpPr>
                <a:spLocks/>
              </p:cNvSpPr>
              <p:nvPr/>
            </p:nvSpPr>
            <p:spPr bwMode="auto">
              <a:xfrm>
                <a:off x="3328" y="4769"/>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2" name="Freeform 1954"/>
              <p:cNvSpPr>
                <a:spLocks/>
              </p:cNvSpPr>
              <p:nvPr/>
            </p:nvSpPr>
            <p:spPr bwMode="auto">
              <a:xfrm>
                <a:off x="3346" y="4769"/>
                <a:ext cx="19"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3" name="Freeform 1955"/>
              <p:cNvSpPr>
                <a:spLocks/>
              </p:cNvSpPr>
              <p:nvPr/>
            </p:nvSpPr>
            <p:spPr bwMode="auto">
              <a:xfrm>
                <a:off x="3365" y="4769"/>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4" name="Freeform 1956"/>
              <p:cNvSpPr>
                <a:spLocks/>
              </p:cNvSpPr>
              <p:nvPr/>
            </p:nvSpPr>
            <p:spPr bwMode="auto">
              <a:xfrm>
                <a:off x="3383" y="4779"/>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5" name="Freeform 1957"/>
              <p:cNvSpPr>
                <a:spLocks/>
              </p:cNvSpPr>
              <p:nvPr/>
            </p:nvSpPr>
            <p:spPr bwMode="auto">
              <a:xfrm>
                <a:off x="3411" y="4779"/>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6" name="Freeform 1958"/>
              <p:cNvSpPr>
                <a:spLocks/>
              </p:cNvSpPr>
              <p:nvPr/>
            </p:nvSpPr>
            <p:spPr bwMode="auto">
              <a:xfrm>
                <a:off x="3429" y="4779"/>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7" name="Freeform 1959"/>
              <p:cNvSpPr>
                <a:spLocks/>
              </p:cNvSpPr>
              <p:nvPr/>
            </p:nvSpPr>
            <p:spPr bwMode="auto">
              <a:xfrm>
                <a:off x="3448" y="478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8" name="Freeform 1960"/>
              <p:cNvSpPr>
                <a:spLocks/>
              </p:cNvSpPr>
              <p:nvPr/>
            </p:nvSpPr>
            <p:spPr bwMode="auto">
              <a:xfrm>
                <a:off x="3466" y="478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9" name="Freeform 1961"/>
              <p:cNvSpPr>
                <a:spLocks/>
              </p:cNvSpPr>
              <p:nvPr/>
            </p:nvSpPr>
            <p:spPr bwMode="auto">
              <a:xfrm>
                <a:off x="3484" y="4788"/>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0" name="Freeform 1962"/>
              <p:cNvSpPr>
                <a:spLocks/>
              </p:cNvSpPr>
              <p:nvPr/>
            </p:nvSpPr>
            <p:spPr bwMode="auto">
              <a:xfrm>
                <a:off x="3503" y="4788"/>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1" name="Freeform 1963"/>
              <p:cNvSpPr>
                <a:spLocks/>
              </p:cNvSpPr>
              <p:nvPr/>
            </p:nvSpPr>
            <p:spPr bwMode="auto">
              <a:xfrm>
                <a:off x="3521" y="479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2" name="Oval 1964"/>
              <p:cNvSpPr>
                <a:spLocks noChangeArrowheads="1"/>
              </p:cNvSpPr>
              <p:nvPr/>
            </p:nvSpPr>
            <p:spPr bwMode="auto">
              <a:xfrm>
                <a:off x="3540" y="479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3" name="Freeform 1965"/>
              <p:cNvSpPr>
                <a:spLocks/>
              </p:cNvSpPr>
              <p:nvPr/>
            </p:nvSpPr>
            <p:spPr bwMode="auto">
              <a:xfrm>
                <a:off x="3558" y="4797"/>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4" name="Freeform 1966"/>
              <p:cNvSpPr>
                <a:spLocks/>
              </p:cNvSpPr>
              <p:nvPr/>
            </p:nvSpPr>
            <p:spPr bwMode="auto">
              <a:xfrm>
                <a:off x="3576" y="4806"/>
                <a:ext cx="10"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5" name="Freeform 1967"/>
              <p:cNvSpPr>
                <a:spLocks/>
              </p:cNvSpPr>
              <p:nvPr/>
            </p:nvSpPr>
            <p:spPr bwMode="auto">
              <a:xfrm>
                <a:off x="3595" y="4806"/>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6" name="Freeform 1968"/>
              <p:cNvSpPr>
                <a:spLocks/>
              </p:cNvSpPr>
              <p:nvPr/>
            </p:nvSpPr>
            <p:spPr bwMode="auto">
              <a:xfrm>
                <a:off x="3613" y="4806"/>
                <a:ext cx="19"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7" name="Freeform 1969"/>
              <p:cNvSpPr>
                <a:spLocks/>
              </p:cNvSpPr>
              <p:nvPr/>
            </p:nvSpPr>
            <p:spPr bwMode="auto">
              <a:xfrm>
                <a:off x="3632" y="4806"/>
                <a:ext cx="18" cy="19"/>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2"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8" name="Freeform 1970"/>
              <p:cNvSpPr>
                <a:spLocks/>
              </p:cNvSpPr>
              <p:nvPr/>
            </p:nvSpPr>
            <p:spPr bwMode="auto">
              <a:xfrm>
                <a:off x="3650" y="4816"/>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9" name="Freeform 1971"/>
              <p:cNvSpPr>
                <a:spLocks/>
              </p:cNvSpPr>
              <p:nvPr/>
            </p:nvSpPr>
            <p:spPr bwMode="auto">
              <a:xfrm>
                <a:off x="3678" y="481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0" name="Freeform 1972"/>
              <p:cNvSpPr>
                <a:spLocks/>
              </p:cNvSpPr>
              <p:nvPr/>
            </p:nvSpPr>
            <p:spPr bwMode="auto">
              <a:xfrm>
                <a:off x="3696" y="4816"/>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1" name="Freeform 1973"/>
              <p:cNvSpPr>
                <a:spLocks/>
              </p:cNvSpPr>
              <p:nvPr/>
            </p:nvSpPr>
            <p:spPr bwMode="auto">
              <a:xfrm>
                <a:off x="3714" y="4825"/>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2" name="Freeform 1974"/>
              <p:cNvSpPr>
                <a:spLocks/>
              </p:cNvSpPr>
              <p:nvPr/>
            </p:nvSpPr>
            <p:spPr bwMode="auto">
              <a:xfrm>
                <a:off x="3733" y="482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3" name="Freeform 1975"/>
              <p:cNvSpPr>
                <a:spLocks/>
              </p:cNvSpPr>
              <p:nvPr/>
            </p:nvSpPr>
            <p:spPr bwMode="auto">
              <a:xfrm>
                <a:off x="3751" y="482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4" name="Freeform 1976"/>
              <p:cNvSpPr>
                <a:spLocks/>
              </p:cNvSpPr>
              <p:nvPr/>
            </p:nvSpPr>
            <p:spPr bwMode="auto">
              <a:xfrm>
                <a:off x="3770" y="4825"/>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5" name="Freeform 1977"/>
              <p:cNvSpPr>
                <a:spLocks/>
              </p:cNvSpPr>
              <p:nvPr/>
            </p:nvSpPr>
            <p:spPr bwMode="auto">
              <a:xfrm>
                <a:off x="3788" y="4834"/>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6" name="Oval 1978"/>
              <p:cNvSpPr>
                <a:spLocks noChangeArrowheads="1"/>
              </p:cNvSpPr>
              <p:nvPr/>
            </p:nvSpPr>
            <p:spPr bwMode="auto">
              <a:xfrm>
                <a:off x="3806" y="4834"/>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7" name="Oval 1979"/>
              <p:cNvSpPr>
                <a:spLocks noChangeArrowheads="1"/>
              </p:cNvSpPr>
              <p:nvPr/>
            </p:nvSpPr>
            <p:spPr bwMode="auto">
              <a:xfrm>
                <a:off x="3825" y="4834"/>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8" name="Freeform 1980"/>
              <p:cNvSpPr>
                <a:spLocks/>
              </p:cNvSpPr>
              <p:nvPr/>
            </p:nvSpPr>
            <p:spPr bwMode="auto">
              <a:xfrm>
                <a:off x="3843" y="4843"/>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9" name="Freeform 1981"/>
              <p:cNvSpPr>
                <a:spLocks/>
              </p:cNvSpPr>
              <p:nvPr/>
            </p:nvSpPr>
            <p:spPr bwMode="auto">
              <a:xfrm>
                <a:off x="3862" y="484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0" name="Freeform 1982"/>
              <p:cNvSpPr>
                <a:spLocks/>
              </p:cNvSpPr>
              <p:nvPr/>
            </p:nvSpPr>
            <p:spPr bwMode="auto">
              <a:xfrm>
                <a:off x="3880" y="4843"/>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1" name="Freeform 1983"/>
              <p:cNvSpPr>
                <a:spLocks/>
              </p:cNvSpPr>
              <p:nvPr/>
            </p:nvSpPr>
            <p:spPr bwMode="auto">
              <a:xfrm>
                <a:off x="3899" y="4852"/>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2" name="Freeform 1984"/>
              <p:cNvSpPr>
                <a:spLocks/>
              </p:cNvSpPr>
              <p:nvPr/>
            </p:nvSpPr>
            <p:spPr bwMode="auto">
              <a:xfrm>
                <a:off x="3917" y="4852"/>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3" name="Freeform 1985"/>
              <p:cNvSpPr>
                <a:spLocks/>
              </p:cNvSpPr>
              <p:nvPr/>
            </p:nvSpPr>
            <p:spPr bwMode="auto">
              <a:xfrm>
                <a:off x="3945" y="4852"/>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4" name="Freeform 1986"/>
              <p:cNvSpPr>
                <a:spLocks/>
              </p:cNvSpPr>
              <p:nvPr/>
            </p:nvSpPr>
            <p:spPr bwMode="auto">
              <a:xfrm>
                <a:off x="3963" y="4852"/>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5" name="Oval 1987"/>
              <p:cNvSpPr>
                <a:spLocks noChangeArrowheads="1"/>
              </p:cNvSpPr>
              <p:nvPr/>
            </p:nvSpPr>
            <p:spPr bwMode="auto">
              <a:xfrm>
                <a:off x="3981" y="486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6" name="Freeform 1988"/>
              <p:cNvSpPr>
                <a:spLocks/>
              </p:cNvSpPr>
              <p:nvPr/>
            </p:nvSpPr>
            <p:spPr bwMode="auto">
              <a:xfrm>
                <a:off x="4000" y="486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7" name="Freeform 1989"/>
              <p:cNvSpPr>
                <a:spLocks/>
              </p:cNvSpPr>
              <p:nvPr/>
            </p:nvSpPr>
            <p:spPr bwMode="auto">
              <a:xfrm>
                <a:off x="4018" y="486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8" name="Freeform 1990"/>
              <p:cNvSpPr>
                <a:spLocks/>
              </p:cNvSpPr>
              <p:nvPr/>
            </p:nvSpPr>
            <p:spPr bwMode="auto">
              <a:xfrm>
                <a:off x="4037" y="487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9" name="Freeform 1991"/>
              <p:cNvSpPr>
                <a:spLocks/>
              </p:cNvSpPr>
              <p:nvPr/>
            </p:nvSpPr>
            <p:spPr bwMode="auto">
              <a:xfrm>
                <a:off x="4055" y="487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0" name="Oval 1992"/>
              <p:cNvSpPr>
                <a:spLocks noChangeArrowheads="1"/>
              </p:cNvSpPr>
              <p:nvPr/>
            </p:nvSpPr>
            <p:spPr bwMode="auto">
              <a:xfrm>
                <a:off x="4073" y="4871"/>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1" name="Oval 1993"/>
              <p:cNvSpPr>
                <a:spLocks noChangeArrowheads="1"/>
              </p:cNvSpPr>
              <p:nvPr/>
            </p:nvSpPr>
            <p:spPr bwMode="auto">
              <a:xfrm>
                <a:off x="4092" y="4871"/>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2" name="Freeform 1994"/>
              <p:cNvSpPr>
                <a:spLocks/>
              </p:cNvSpPr>
              <p:nvPr/>
            </p:nvSpPr>
            <p:spPr bwMode="auto">
              <a:xfrm>
                <a:off x="4110" y="488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3" name="Freeform 1995"/>
              <p:cNvSpPr>
                <a:spLocks/>
              </p:cNvSpPr>
              <p:nvPr/>
            </p:nvSpPr>
            <p:spPr bwMode="auto">
              <a:xfrm>
                <a:off x="4129" y="488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 name="Freeform 1996"/>
              <p:cNvSpPr>
                <a:spLocks/>
              </p:cNvSpPr>
              <p:nvPr/>
            </p:nvSpPr>
            <p:spPr bwMode="auto">
              <a:xfrm>
                <a:off x="4147" y="4880"/>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5" name="Freeform 1997"/>
              <p:cNvSpPr>
                <a:spLocks/>
              </p:cNvSpPr>
              <p:nvPr/>
            </p:nvSpPr>
            <p:spPr bwMode="auto">
              <a:xfrm>
                <a:off x="4165" y="4889"/>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6" name="Freeform 1998"/>
              <p:cNvSpPr>
                <a:spLocks/>
              </p:cNvSpPr>
              <p:nvPr/>
            </p:nvSpPr>
            <p:spPr bwMode="auto">
              <a:xfrm>
                <a:off x="4184" y="4889"/>
                <a:ext cx="18"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7" name="Freeform 1999"/>
              <p:cNvSpPr>
                <a:spLocks/>
              </p:cNvSpPr>
              <p:nvPr/>
            </p:nvSpPr>
            <p:spPr bwMode="auto">
              <a:xfrm>
                <a:off x="4211" y="4889"/>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8" name="Freeform 2000"/>
              <p:cNvSpPr>
                <a:spLocks/>
              </p:cNvSpPr>
              <p:nvPr/>
            </p:nvSpPr>
            <p:spPr bwMode="auto">
              <a:xfrm>
                <a:off x="4230" y="4889"/>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9" name="Oval 2001"/>
              <p:cNvSpPr>
                <a:spLocks noChangeArrowheads="1"/>
              </p:cNvSpPr>
              <p:nvPr/>
            </p:nvSpPr>
            <p:spPr bwMode="auto">
              <a:xfrm>
                <a:off x="4248" y="489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0" name="Oval 2002"/>
              <p:cNvSpPr>
                <a:spLocks noChangeArrowheads="1"/>
              </p:cNvSpPr>
              <p:nvPr/>
            </p:nvSpPr>
            <p:spPr bwMode="auto">
              <a:xfrm>
                <a:off x="4267" y="4898"/>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1" name="Freeform 2003"/>
              <p:cNvSpPr>
                <a:spLocks/>
              </p:cNvSpPr>
              <p:nvPr/>
            </p:nvSpPr>
            <p:spPr bwMode="auto">
              <a:xfrm>
                <a:off x="4285" y="4898"/>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2" name="Freeform 2004"/>
              <p:cNvSpPr>
                <a:spLocks/>
              </p:cNvSpPr>
              <p:nvPr/>
            </p:nvSpPr>
            <p:spPr bwMode="auto">
              <a:xfrm>
                <a:off x="4304" y="490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3" name="Freeform 2005"/>
              <p:cNvSpPr>
                <a:spLocks/>
              </p:cNvSpPr>
              <p:nvPr/>
            </p:nvSpPr>
            <p:spPr bwMode="auto">
              <a:xfrm>
                <a:off x="4322" y="4908"/>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4" name="Oval 2006"/>
              <p:cNvSpPr>
                <a:spLocks noChangeArrowheads="1"/>
              </p:cNvSpPr>
              <p:nvPr/>
            </p:nvSpPr>
            <p:spPr bwMode="auto">
              <a:xfrm>
                <a:off x="4340" y="4908"/>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5" name="Oval 2007"/>
              <p:cNvSpPr>
                <a:spLocks noChangeArrowheads="1"/>
              </p:cNvSpPr>
              <p:nvPr/>
            </p:nvSpPr>
            <p:spPr bwMode="auto">
              <a:xfrm>
                <a:off x="4359" y="4908"/>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6" name="Freeform 2008"/>
              <p:cNvSpPr>
                <a:spLocks/>
              </p:cNvSpPr>
              <p:nvPr/>
            </p:nvSpPr>
            <p:spPr bwMode="auto">
              <a:xfrm>
                <a:off x="4377" y="491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7" name="Freeform 2009"/>
              <p:cNvSpPr>
                <a:spLocks/>
              </p:cNvSpPr>
              <p:nvPr/>
            </p:nvSpPr>
            <p:spPr bwMode="auto">
              <a:xfrm>
                <a:off x="4396" y="491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8" name="Freeform 2010"/>
              <p:cNvSpPr>
                <a:spLocks/>
              </p:cNvSpPr>
              <p:nvPr/>
            </p:nvSpPr>
            <p:spPr bwMode="auto">
              <a:xfrm>
                <a:off x="4414" y="4917"/>
                <a:ext cx="18"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9" name="Freeform 2011"/>
              <p:cNvSpPr>
                <a:spLocks/>
              </p:cNvSpPr>
              <p:nvPr/>
            </p:nvSpPr>
            <p:spPr bwMode="auto">
              <a:xfrm>
                <a:off x="4432" y="4926"/>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0" name="Freeform 2012"/>
              <p:cNvSpPr>
                <a:spLocks/>
              </p:cNvSpPr>
              <p:nvPr/>
            </p:nvSpPr>
            <p:spPr bwMode="auto">
              <a:xfrm>
                <a:off x="4451" y="4926"/>
                <a:ext cx="18"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1" name="Freeform 2013"/>
              <p:cNvSpPr>
                <a:spLocks/>
              </p:cNvSpPr>
              <p:nvPr/>
            </p:nvSpPr>
            <p:spPr bwMode="auto">
              <a:xfrm>
                <a:off x="4478" y="4926"/>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8" name="Group 2215"/>
            <p:cNvGrpSpPr>
              <a:grpSpLocks/>
            </p:cNvGrpSpPr>
            <p:nvPr/>
          </p:nvGrpSpPr>
          <p:grpSpPr bwMode="auto">
            <a:xfrm>
              <a:off x="2950" y="4852"/>
              <a:ext cx="2467" cy="341"/>
              <a:chOff x="2950" y="4852"/>
              <a:chExt cx="2467" cy="341"/>
            </a:xfrm>
          </p:grpSpPr>
          <p:sp>
            <p:nvSpPr>
              <p:cNvPr id="1062" name="Freeform 2015"/>
              <p:cNvSpPr>
                <a:spLocks/>
              </p:cNvSpPr>
              <p:nvPr/>
            </p:nvSpPr>
            <p:spPr bwMode="auto">
              <a:xfrm>
                <a:off x="4497" y="4926"/>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Oval 2016"/>
              <p:cNvSpPr>
                <a:spLocks noChangeArrowheads="1"/>
              </p:cNvSpPr>
              <p:nvPr/>
            </p:nvSpPr>
            <p:spPr bwMode="auto">
              <a:xfrm>
                <a:off x="4515" y="493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Oval 2017"/>
              <p:cNvSpPr>
                <a:spLocks noChangeArrowheads="1"/>
              </p:cNvSpPr>
              <p:nvPr/>
            </p:nvSpPr>
            <p:spPr bwMode="auto">
              <a:xfrm>
                <a:off x="4534" y="493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Freeform 2018"/>
              <p:cNvSpPr>
                <a:spLocks/>
              </p:cNvSpPr>
              <p:nvPr/>
            </p:nvSpPr>
            <p:spPr bwMode="auto">
              <a:xfrm>
                <a:off x="4552" y="4935"/>
                <a:ext cx="9" cy="19"/>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Freeform 2019"/>
              <p:cNvSpPr>
                <a:spLocks/>
              </p:cNvSpPr>
              <p:nvPr/>
            </p:nvSpPr>
            <p:spPr bwMode="auto">
              <a:xfrm>
                <a:off x="4570" y="4944"/>
                <a:ext cx="10"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Freeform 2020"/>
              <p:cNvSpPr>
                <a:spLocks/>
              </p:cNvSpPr>
              <p:nvPr/>
            </p:nvSpPr>
            <p:spPr bwMode="auto">
              <a:xfrm>
                <a:off x="4589" y="4944"/>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Freeform 2021"/>
              <p:cNvSpPr>
                <a:spLocks/>
              </p:cNvSpPr>
              <p:nvPr/>
            </p:nvSpPr>
            <p:spPr bwMode="auto">
              <a:xfrm>
                <a:off x="4607" y="4944"/>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9" name="Freeform 2022"/>
              <p:cNvSpPr>
                <a:spLocks/>
              </p:cNvSpPr>
              <p:nvPr/>
            </p:nvSpPr>
            <p:spPr bwMode="auto">
              <a:xfrm>
                <a:off x="4626" y="4944"/>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0" name="Freeform 2023"/>
              <p:cNvSpPr>
                <a:spLocks/>
              </p:cNvSpPr>
              <p:nvPr/>
            </p:nvSpPr>
            <p:spPr bwMode="auto">
              <a:xfrm>
                <a:off x="4644" y="495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1" name="Freeform 2024"/>
              <p:cNvSpPr>
                <a:spLocks/>
              </p:cNvSpPr>
              <p:nvPr/>
            </p:nvSpPr>
            <p:spPr bwMode="auto">
              <a:xfrm>
                <a:off x="4662" y="4954"/>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2" name="Freeform 2025"/>
              <p:cNvSpPr>
                <a:spLocks/>
              </p:cNvSpPr>
              <p:nvPr/>
            </p:nvSpPr>
            <p:spPr bwMode="auto">
              <a:xfrm>
                <a:off x="4681" y="4954"/>
                <a:ext cx="18"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3" name="Freeform 2026"/>
              <p:cNvSpPr>
                <a:spLocks/>
              </p:cNvSpPr>
              <p:nvPr/>
            </p:nvSpPr>
            <p:spPr bwMode="auto">
              <a:xfrm>
                <a:off x="4699" y="4963"/>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4" name="Freeform 2027"/>
              <p:cNvSpPr>
                <a:spLocks/>
              </p:cNvSpPr>
              <p:nvPr/>
            </p:nvSpPr>
            <p:spPr bwMode="auto">
              <a:xfrm>
                <a:off x="4718" y="4963"/>
                <a:ext cx="18"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5" name="Freeform 2028"/>
              <p:cNvSpPr>
                <a:spLocks/>
              </p:cNvSpPr>
              <p:nvPr/>
            </p:nvSpPr>
            <p:spPr bwMode="auto">
              <a:xfrm>
                <a:off x="4745" y="4963"/>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6" name="Freeform 2029"/>
              <p:cNvSpPr>
                <a:spLocks/>
              </p:cNvSpPr>
              <p:nvPr/>
            </p:nvSpPr>
            <p:spPr bwMode="auto">
              <a:xfrm>
                <a:off x="4764" y="4963"/>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7" name="Oval 2030"/>
              <p:cNvSpPr>
                <a:spLocks noChangeArrowheads="1"/>
              </p:cNvSpPr>
              <p:nvPr/>
            </p:nvSpPr>
            <p:spPr bwMode="auto">
              <a:xfrm>
                <a:off x="4782" y="497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8" name="Oval 2031"/>
              <p:cNvSpPr>
                <a:spLocks noChangeArrowheads="1"/>
              </p:cNvSpPr>
              <p:nvPr/>
            </p:nvSpPr>
            <p:spPr bwMode="auto">
              <a:xfrm>
                <a:off x="4801" y="497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9" name="Freeform 2032"/>
              <p:cNvSpPr>
                <a:spLocks/>
              </p:cNvSpPr>
              <p:nvPr/>
            </p:nvSpPr>
            <p:spPr bwMode="auto">
              <a:xfrm>
                <a:off x="4819" y="4972"/>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0" name="Freeform 2033"/>
              <p:cNvSpPr>
                <a:spLocks/>
              </p:cNvSpPr>
              <p:nvPr/>
            </p:nvSpPr>
            <p:spPr bwMode="auto">
              <a:xfrm>
                <a:off x="4837" y="4981"/>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1" name="Freeform 2034"/>
              <p:cNvSpPr>
                <a:spLocks/>
              </p:cNvSpPr>
              <p:nvPr/>
            </p:nvSpPr>
            <p:spPr bwMode="auto">
              <a:xfrm>
                <a:off x="4856" y="4981"/>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2" name="Freeform 2035"/>
              <p:cNvSpPr>
                <a:spLocks/>
              </p:cNvSpPr>
              <p:nvPr/>
            </p:nvSpPr>
            <p:spPr bwMode="auto">
              <a:xfrm>
                <a:off x="4874" y="498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3" name="Freeform 2036"/>
              <p:cNvSpPr>
                <a:spLocks/>
              </p:cNvSpPr>
              <p:nvPr/>
            </p:nvSpPr>
            <p:spPr bwMode="auto">
              <a:xfrm>
                <a:off x="4893" y="4981"/>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4" name="Freeform 2037"/>
              <p:cNvSpPr>
                <a:spLocks/>
              </p:cNvSpPr>
              <p:nvPr/>
            </p:nvSpPr>
            <p:spPr bwMode="auto">
              <a:xfrm>
                <a:off x="4911" y="4990"/>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5" name="Freeform 2038"/>
              <p:cNvSpPr>
                <a:spLocks/>
              </p:cNvSpPr>
              <p:nvPr/>
            </p:nvSpPr>
            <p:spPr bwMode="auto">
              <a:xfrm>
                <a:off x="4929" y="4990"/>
                <a:ext cx="19"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6" name="Freeform 2039"/>
              <p:cNvSpPr>
                <a:spLocks/>
              </p:cNvSpPr>
              <p:nvPr/>
            </p:nvSpPr>
            <p:spPr bwMode="auto">
              <a:xfrm>
                <a:off x="4948" y="4990"/>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7" name="Freeform 2040"/>
              <p:cNvSpPr>
                <a:spLocks/>
              </p:cNvSpPr>
              <p:nvPr/>
            </p:nvSpPr>
            <p:spPr bwMode="auto">
              <a:xfrm>
                <a:off x="4966" y="5000"/>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8" name="Freeform 2041"/>
              <p:cNvSpPr>
                <a:spLocks/>
              </p:cNvSpPr>
              <p:nvPr/>
            </p:nvSpPr>
            <p:spPr bwMode="auto">
              <a:xfrm>
                <a:off x="4985" y="5000"/>
                <a:ext cx="18"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9" name="Freeform 2042"/>
              <p:cNvSpPr>
                <a:spLocks/>
              </p:cNvSpPr>
              <p:nvPr/>
            </p:nvSpPr>
            <p:spPr bwMode="auto">
              <a:xfrm>
                <a:off x="5012" y="500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0" name="Freeform 2043"/>
              <p:cNvSpPr>
                <a:spLocks/>
              </p:cNvSpPr>
              <p:nvPr/>
            </p:nvSpPr>
            <p:spPr bwMode="auto">
              <a:xfrm>
                <a:off x="5031" y="5000"/>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1" name="Oval 2044"/>
              <p:cNvSpPr>
                <a:spLocks noChangeArrowheads="1"/>
              </p:cNvSpPr>
              <p:nvPr/>
            </p:nvSpPr>
            <p:spPr bwMode="auto">
              <a:xfrm>
                <a:off x="5049" y="500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2" name="Oval 2045"/>
              <p:cNvSpPr>
                <a:spLocks noChangeArrowheads="1"/>
              </p:cNvSpPr>
              <p:nvPr/>
            </p:nvSpPr>
            <p:spPr bwMode="auto">
              <a:xfrm>
                <a:off x="5067" y="5009"/>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3" name="Freeform 2046"/>
              <p:cNvSpPr>
                <a:spLocks/>
              </p:cNvSpPr>
              <p:nvPr/>
            </p:nvSpPr>
            <p:spPr bwMode="auto">
              <a:xfrm>
                <a:off x="5086" y="5009"/>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4" name="Freeform 2047"/>
              <p:cNvSpPr>
                <a:spLocks/>
              </p:cNvSpPr>
              <p:nvPr/>
            </p:nvSpPr>
            <p:spPr bwMode="auto">
              <a:xfrm>
                <a:off x="5104" y="501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5" name="Freeform 2048"/>
              <p:cNvSpPr>
                <a:spLocks/>
              </p:cNvSpPr>
              <p:nvPr/>
            </p:nvSpPr>
            <p:spPr bwMode="auto">
              <a:xfrm>
                <a:off x="5123" y="5018"/>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6" name="Freeform 2049"/>
              <p:cNvSpPr>
                <a:spLocks/>
              </p:cNvSpPr>
              <p:nvPr/>
            </p:nvSpPr>
            <p:spPr bwMode="auto">
              <a:xfrm>
                <a:off x="5141" y="501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7" name="Freeform 2050"/>
              <p:cNvSpPr>
                <a:spLocks/>
              </p:cNvSpPr>
              <p:nvPr/>
            </p:nvSpPr>
            <p:spPr bwMode="auto">
              <a:xfrm>
                <a:off x="5160" y="5018"/>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8" name="Freeform 2051"/>
              <p:cNvSpPr>
                <a:spLocks/>
              </p:cNvSpPr>
              <p:nvPr/>
            </p:nvSpPr>
            <p:spPr bwMode="auto">
              <a:xfrm>
                <a:off x="5178" y="502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9" name="Freeform 2052"/>
              <p:cNvSpPr>
                <a:spLocks/>
              </p:cNvSpPr>
              <p:nvPr/>
            </p:nvSpPr>
            <p:spPr bwMode="auto">
              <a:xfrm>
                <a:off x="5196" y="5027"/>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0" name="Freeform 2053"/>
              <p:cNvSpPr>
                <a:spLocks/>
              </p:cNvSpPr>
              <p:nvPr/>
            </p:nvSpPr>
            <p:spPr bwMode="auto">
              <a:xfrm>
                <a:off x="5215" y="5027"/>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1" name="Freeform 2054"/>
              <p:cNvSpPr>
                <a:spLocks/>
              </p:cNvSpPr>
              <p:nvPr/>
            </p:nvSpPr>
            <p:spPr bwMode="auto">
              <a:xfrm>
                <a:off x="5233" y="5036"/>
                <a:ext cx="19"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2" name="Freeform 2055"/>
              <p:cNvSpPr>
                <a:spLocks/>
              </p:cNvSpPr>
              <p:nvPr/>
            </p:nvSpPr>
            <p:spPr bwMode="auto">
              <a:xfrm>
                <a:off x="5252" y="5036"/>
                <a:ext cx="18" cy="10"/>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3" name="Freeform 2056"/>
              <p:cNvSpPr>
                <a:spLocks/>
              </p:cNvSpPr>
              <p:nvPr/>
            </p:nvSpPr>
            <p:spPr bwMode="auto">
              <a:xfrm>
                <a:off x="5279" y="5036"/>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4" name="Freeform 2057"/>
              <p:cNvSpPr>
                <a:spLocks/>
              </p:cNvSpPr>
              <p:nvPr/>
            </p:nvSpPr>
            <p:spPr bwMode="auto">
              <a:xfrm>
                <a:off x="5298" y="5036"/>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5" name="Oval 2058"/>
              <p:cNvSpPr>
                <a:spLocks noChangeArrowheads="1"/>
              </p:cNvSpPr>
              <p:nvPr/>
            </p:nvSpPr>
            <p:spPr bwMode="auto">
              <a:xfrm>
                <a:off x="5316" y="504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6" name="Oval 2059"/>
              <p:cNvSpPr>
                <a:spLocks noChangeArrowheads="1"/>
              </p:cNvSpPr>
              <p:nvPr/>
            </p:nvSpPr>
            <p:spPr bwMode="auto">
              <a:xfrm>
                <a:off x="5334" y="5046"/>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7" name="Freeform 2060"/>
              <p:cNvSpPr>
                <a:spLocks/>
              </p:cNvSpPr>
              <p:nvPr/>
            </p:nvSpPr>
            <p:spPr bwMode="auto">
              <a:xfrm>
                <a:off x="5353" y="5046"/>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8" name="Freeform 2061"/>
              <p:cNvSpPr>
                <a:spLocks/>
              </p:cNvSpPr>
              <p:nvPr/>
            </p:nvSpPr>
            <p:spPr bwMode="auto">
              <a:xfrm>
                <a:off x="5371" y="505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9" name="Freeform 2062"/>
              <p:cNvSpPr>
                <a:spLocks/>
              </p:cNvSpPr>
              <p:nvPr/>
            </p:nvSpPr>
            <p:spPr bwMode="auto">
              <a:xfrm>
                <a:off x="5390" y="5055"/>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0" name="Freeform 2063"/>
              <p:cNvSpPr>
                <a:spLocks/>
              </p:cNvSpPr>
              <p:nvPr/>
            </p:nvSpPr>
            <p:spPr bwMode="auto">
              <a:xfrm>
                <a:off x="5408" y="505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1" name="Freeform 2064"/>
              <p:cNvSpPr>
                <a:spLocks/>
              </p:cNvSpPr>
              <p:nvPr/>
            </p:nvSpPr>
            <p:spPr bwMode="auto">
              <a:xfrm>
                <a:off x="2969" y="4852"/>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2" name="Oval 2065"/>
              <p:cNvSpPr>
                <a:spLocks noChangeArrowheads="1"/>
              </p:cNvSpPr>
              <p:nvPr/>
            </p:nvSpPr>
            <p:spPr bwMode="auto">
              <a:xfrm>
                <a:off x="2987" y="4852"/>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3" name="Freeform 2066"/>
              <p:cNvSpPr>
                <a:spLocks/>
              </p:cNvSpPr>
              <p:nvPr/>
            </p:nvSpPr>
            <p:spPr bwMode="auto">
              <a:xfrm>
                <a:off x="3006" y="4852"/>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4" name="Freeform 2067"/>
              <p:cNvSpPr>
                <a:spLocks/>
              </p:cNvSpPr>
              <p:nvPr/>
            </p:nvSpPr>
            <p:spPr bwMode="auto">
              <a:xfrm>
                <a:off x="3024" y="4852"/>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5" name="Freeform 2068"/>
              <p:cNvSpPr>
                <a:spLocks/>
              </p:cNvSpPr>
              <p:nvPr/>
            </p:nvSpPr>
            <p:spPr bwMode="auto">
              <a:xfrm>
                <a:off x="3043" y="4862"/>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6" name="Freeform 2069"/>
              <p:cNvSpPr>
                <a:spLocks/>
              </p:cNvSpPr>
              <p:nvPr/>
            </p:nvSpPr>
            <p:spPr bwMode="auto">
              <a:xfrm>
                <a:off x="3061" y="4862"/>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7" name="Freeform 2070"/>
              <p:cNvSpPr>
                <a:spLocks/>
              </p:cNvSpPr>
              <p:nvPr/>
            </p:nvSpPr>
            <p:spPr bwMode="auto">
              <a:xfrm>
                <a:off x="3079" y="4862"/>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8" name="Freeform 2071"/>
              <p:cNvSpPr>
                <a:spLocks/>
              </p:cNvSpPr>
              <p:nvPr/>
            </p:nvSpPr>
            <p:spPr bwMode="auto">
              <a:xfrm>
                <a:off x="3107" y="487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9" name="Freeform 2072"/>
              <p:cNvSpPr>
                <a:spLocks/>
              </p:cNvSpPr>
              <p:nvPr/>
            </p:nvSpPr>
            <p:spPr bwMode="auto">
              <a:xfrm>
                <a:off x="3125" y="4871"/>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0" name="Oval 2073"/>
              <p:cNvSpPr>
                <a:spLocks noChangeArrowheads="1"/>
              </p:cNvSpPr>
              <p:nvPr/>
            </p:nvSpPr>
            <p:spPr bwMode="auto">
              <a:xfrm>
                <a:off x="3144" y="487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1" name="Oval 2074"/>
              <p:cNvSpPr>
                <a:spLocks noChangeArrowheads="1"/>
              </p:cNvSpPr>
              <p:nvPr/>
            </p:nvSpPr>
            <p:spPr bwMode="auto">
              <a:xfrm>
                <a:off x="3162" y="4871"/>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2" name="Oval 2075"/>
              <p:cNvSpPr>
                <a:spLocks noChangeArrowheads="1"/>
              </p:cNvSpPr>
              <p:nvPr/>
            </p:nvSpPr>
            <p:spPr bwMode="auto">
              <a:xfrm>
                <a:off x="3181" y="488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3" name="Freeform 2076"/>
              <p:cNvSpPr>
                <a:spLocks/>
              </p:cNvSpPr>
              <p:nvPr/>
            </p:nvSpPr>
            <p:spPr bwMode="auto">
              <a:xfrm>
                <a:off x="3199" y="4880"/>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4" name="Freeform 2077"/>
              <p:cNvSpPr>
                <a:spLocks/>
              </p:cNvSpPr>
              <p:nvPr/>
            </p:nvSpPr>
            <p:spPr bwMode="auto">
              <a:xfrm>
                <a:off x="3217" y="4880"/>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5" name="Freeform 2078"/>
              <p:cNvSpPr>
                <a:spLocks/>
              </p:cNvSpPr>
              <p:nvPr/>
            </p:nvSpPr>
            <p:spPr bwMode="auto">
              <a:xfrm>
                <a:off x="3236" y="488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6" name="Freeform 2079"/>
              <p:cNvSpPr>
                <a:spLocks/>
              </p:cNvSpPr>
              <p:nvPr/>
            </p:nvSpPr>
            <p:spPr bwMode="auto">
              <a:xfrm>
                <a:off x="3254" y="4889"/>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7" name="Freeform 2080"/>
              <p:cNvSpPr>
                <a:spLocks/>
              </p:cNvSpPr>
              <p:nvPr/>
            </p:nvSpPr>
            <p:spPr bwMode="auto">
              <a:xfrm>
                <a:off x="3273" y="4889"/>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8" name="Freeform 2081"/>
              <p:cNvSpPr>
                <a:spLocks/>
              </p:cNvSpPr>
              <p:nvPr/>
            </p:nvSpPr>
            <p:spPr bwMode="auto">
              <a:xfrm>
                <a:off x="3291" y="4889"/>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9" name="Freeform 2082"/>
              <p:cNvSpPr>
                <a:spLocks/>
              </p:cNvSpPr>
              <p:nvPr/>
            </p:nvSpPr>
            <p:spPr bwMode="auto">
              <a:xfrm>
                <a:off x="3309" y="4898"/>
                <a:ext cx="19"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0" name="Freeform 2083"/>
              <p:cNvSpPr>
                <a:spLocks/>
              </p:cNvSpPr>
              <p:nvPr/>
            </p:nvSpPr>
            <p:spPr bwMode="auto">
              <a:xfrm>
                <a:off x="3328" y="4898"/>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1" name="Freeform 2084"/>
              <p:cNvSpPr>
                <a:spLocks/>
              </p:cNvSpPr>
              <p:nvPr/>
            </p:nvSpPr>
            <p:spPr bwMode="auto">
              <a:xfrm>
                <a:off x="3346" y="4898"/>
                <a:ext cx="19"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2" name="Freeform 2085"/>
              <p:cNvSpPr>
                <a:spLocks/>
              </p:cNvSpPr>
              <p:nvPr/>
            </p:nvSpPr>
            <p:spPr bwMode="auto">
              <a:xfrm>
                <a:off x="3374" y="490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3" name="Freeform 2086"/>
              <p:cNvSpPr>
                <a:spLocks/>
              </p:cNvSpPr>
              <p:nvPr/>
            </p:nvSpPr>
            <p:spPr bwMode="auto">
              <a:xfrm>
                <a:off x="3392" y="490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4" name="Oval 2087"/>
              <p:cNvSpPr>
                <a:spLocks noChangeArrowheads="1"/>
              </p:cNvSpPr>
              <p:nvPr/>
            </p:nvSpPr>
            <p:spPr bwMode="auto">
              <a:xfrm>
                <a:off x="3411" y="490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5" name="Oval 2088"/>
              <p:cNvSpPr>
                <a:spLocks noChangeArrowheads="1"/>
              </p:cNvSpPr>
              <p:nvPr/>
            </p:nvSpPr>
            <p:spPr bwMode="auto">
              <a:xfrm>
                <a:off x="3429" y="4908"/>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6" name="Freeform 2089"/>
              <p:cNvSpPr>
                <a:spLocks/>
              </p:cNvSpPr>
              <p:nvPr/>
            </p:nvSpPr>
            <p:spPr bwMode="auto">
              <a:xfrm>
                <a:off x="3448" y="491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7" name="Freeform 2090"/>
              <p:cNvSpPr>
                <a:spLocks/>
              </p:cNvSpPr>
              <p:nvPr/>
            </p:nvSpPr>
            <p:spPr bwMode="auto">
              <a:xfrm>
                <a:off x="3466" y="491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8" name="Freeform 2091"/>
              <p:cNvSpPr>
                <a:spLocks/>
              </p:cNvSpPr>
              <p:nvPr/>
            </p:nvSpPr>
            <p:spPr bwMode="auto">
              <a:xfrm>
                <a:off x="3484" y="4917"/>
                <a:ext cx="10"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9" name="Freeform 2092"/>
              <p:cNvSpPr>
                <a:spLocks/>
              </p:cNvSpPr>
              <p:nvPr/>
            </p:nvSpPr>
            <p:spPr bwMode="auto">
              <a:xfrm>
                <a:off x="3503" y="492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0" name="Freeform 2093"/>
              <p:cNvSpPr>
                <a:spLocks/>
              </p:cNvSpPr>
              <p:nvPr/>
            </p:nvSpPr>
            <p:spPr bwMode="auto">
              <a:xfrm>
                <a:off x="3521" y="4926"/>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1" name="Freeform 2094"/>
              <p:cNvSpPr>
                <a:spLocks/>
              </p:cNvSpPr>
              <p:nvPr/>
            </p:nvSpPr>
            <p:spPr bwMode="auto">
              <a:xfrm>
                <a:off x="3540" y="492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2" name="Freeform 2095"/>
              <p:cNvSpPr>
                <a:spLocks/>
              </p:cNvSpPr>
              <p:nvPr/>
            </p:nvSpPr>
            <p:spPr bwMode="auto">
              <a:xfrm>
                <a:off x="3558" y="4926"/>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3" name="Freeform 2096"/>
              <p:cNvSpPr>
                <a:spLocks/>
              </p:cNvSpPr>
              <p:nvPr/>
            </p:nvSpPr>
            <p:spPr bwMode="auto">
              <a:xfrm>
                <a:off x="3576" y="4935"/>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4" name="Oval 2097"/>
              <p:cNvSpPr>
                <a:spLocks noChangeArrowheads="1"/>
              </p:cNvSpPr>
              <p:nvPr/>
            </p:nvSpPr>
            <p:spPr bwMode="auto">
              <a:xfrm>
                <a:off x="3595" y="4935"/>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5" name="Freeform 2098"/>
              <p:cNvSpPr>
                <a:spLocks/>
              </p:cNvSpPr>
              <p:nvPr/>
            </p:nvSpPr>
            <p:spPr bwMode="auto">
              <a:xfrm>
                <a:off x="3613" y="4935"/>
                <a:ext cx="19" cy="19"/>
              </a:xfrm>
              <a:custGeom>
                <a:avLst/>
                <a:gdLst>
                  <a:gd name="T0" fmla="*/ 1 w 2"/>
                  <a:gd name="T1" fmla="*/ 0 h 2"/>
                  <a:gd name="T2" fmla="*/ 1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1"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6" name="Freeform 2099"/>
              <p:cNvSpPr>
                <a:spLocks/>
              </p:cNvSpPr>
              <p:nvPr/>
            </p:nvSpPr>
            <p:spPr bwMode="auto">
              <a:xfrm>
                <a:off x="3641" y="4944"/>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7" name="Freeform 2100"/>
              <p:cNvSpPr>
                <a:spLocks/>
              </p:cNvSpPr>
              <p:nvPr/>
            </p:nvSpPr>
            <p:spPr bwMode="auto">
              <a:xfrm>
                <a:off x="3659" y="4944"/>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8" name="Freeform 2101"/>
              <p:cNvSpPr>
                <a:spLocks/>
              </p:cNvSpPr>
              <p:nvPr/>
            </p:nvSpPr>
            <p:spPr bwMode="auto">
              <a:xfrm>
                <a:off x="3678" y="4944"/>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9" name="Freeform 2102"/>
              <p:cNvSpPr>
                <a:spLocks/>
              </p:cNvSpPr>
              <p:nvPr/>
            </p:nvSpPr>
            <p:spPr bwMode="auto">
              <a:xfrm>
                <a:off x="3696" y="4944"/>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0" name="Freeform 2103"/>
              <p:cNvSpPr>
                <a:spLocks/>
              </p:cNvSpPr>
              <p:nvPr/>
            </p:nvSpPr>
            <p:spPr bwMode="auto">
              <a:xfrm>
                <a:off x="3714" y="4954"/>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1" name="Freeform 2104"/>
              <p:cNvSpPr>
                <a:spLocks/>
              </p:cNvSpPr>
              <p:nvPr/>
            </p:nvSpPr>
            <p:spPr bwMode="auto">
              <a:xfrm>
                <a:off x="3733" y="4954"/>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2" name="Freeform 2105"/>
              <p:cNvSpPr>
                <a:spLocks/>
              </p:cNvSpPr>
              <p:nvPr/>
            </p:nvSpPr>
            <p:spPr bwMode="auto">
              <a:xfrm>
                <a:off x="3751" y="4954"/>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3" name="Freeform 2106"/>
              <p:cNvSpPr>
                <a:spLocks/>
              </p:cNvSpPr>
              <p:nvPr/>
            </p:nvSpPr>
            <p:spPr bwMode="auto">
              <a:xfrm>
                <a:off x="3770" y="496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4" name="Freeform 2107"/>
              <p:cNvSpPr>
                <a:spLocks/>
              </p:cNvSpPr>
              <p:nvPr/>
            </p:nvSpPr>
            <p:spPr bwMode="auto">
              <a:xfrm>
                <a:off x="3788" y="496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5" name="Freeform 2108"/>
              <p:cNvSpPr>
                <a:spLocks/>
              </p:cNvSpPr>
              <p:nvPr/>
            </p:nvSpPr>
            <p:spPr bwMode="auto">
              <a:xfrm>
                <a:off x="3806" y="4963"/>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6" name="Freeform 2109"/>
              <p:cNvSpPr>
                <a:spLocks/>
              </p:cNvSpPr>
              <p:nvPr/>
            </p:nvSpPr>
            <p:spPr bwMode="auto">
              <a:xfrm>
                <a:off x="3825" y="4963"/>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7" name="Freeform 2110"/>
              <p:cNvSpPr>
                <a:spLocks/>
              </p:cNvSpPr>
              <p:nvPr/>
            </p:nvSpPr>
            <p:spPr bwMode="auto">
              <a:xfrm>
                <a:off x="3843" y="4972"/>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8" name="Oval 2111"/>
              <p:cNvSpPr>
                <a:spLocks noChangeArrowheads="1"/>
              </p:cNvSpPr>
              <p:nvPr/>
            </p:nvSpPr>
            <p:spPr bwMode="auto">
              <a:xfrm>
                <a:off x="3862" y="4972"/>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9" name="Freeform 2112"/>
              <p:cNvSpPr>
                <a:spLocks/>
              </p:cNvSpPr>
              <p:nvPr/>
            </p:nvSpPr>
            <p:spPr bwMode="auto">
              <a:xfrm>
                <a:off x="3880" y="4972"/>
                <a:ext cx="19" cy="18"/>
              </a:xfrm>
              <a:custGeom>
                <a:avLst/>
                <a:gdLst>
                  <a:gd name="T0" fmla="*/ 1 w 2"/>
                  <a:gd name="T1" fmla="*/ 0 h 2"/>
                  <a:gd name="T2" fmla="*/ 1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0" name="Freeform 2113"/>
              <p:cNvSpPr>
                <a:spLocks/>
              </p:cNvSpPr>
              <p:nvPr/>
            </p:nvSpPr>
            <p:spPr bwMode="auto">
              <a:xfrm>
                <a:off x="3908" y="498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1" name="Freeform 2114"/>
              <p:cNvSpPr>
                <a:spLocks/>
              </p:cNvSpPr>
              <p:nvPr/>
            </p:nvSpPr>
            <p:spPr bwMode="auto">
              <a:xfrm>
                <a:off x="3926" y="4981"/>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2" name="Freeform 2115"/>
              <p:cNvSpPr>
                <a:spLocks/>
              </p:cNvSpPr>
              <p:nvPr/>
            </p:nvSpPr>
            <p:spPr bwMode="auto">
              <a:xfrm>
                <a:off x="3945" y="4981"/>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3" name="Freeform 2116"/>
              <p:cNvSpPr>
                <a:spLocks/>
              </p:cNvSpPr>
              <p:nvPr/>
            </p:nvSpPr>
            <p:spPr bwMode="auto">
              <a:xfrm>
                <a:off x="3963" y="4981"/>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4" name="Freeform 2117"/>
              <p:cNvSpPr>
                <a:spLocks/>
              </p:cNvSpPr>
              <p:nvPr/>
            </p:nvSpPr>
            <p:spPr bwMode="auto">
              <a:xfrm>
                <a:off x="3981" y="4990"/>
                <a:ext cx="10"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5" name="Freeform 2118"/>
              <p:cNvSpPr>
                <a:spLocks/>
              </p:cNvSpPr>
              <p:nvPr/>
            </p:nvSpPr>
            <p:spPr bwMode="auto">
              <a:xfrm>
                <a:off x="4000" y="4990"/>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6" name="Freeform 2119"/>
              <p:cNvSpPr>
                <a:spLocks/>
              </p:cNvSpPr>
              <p:nvPr/>
            </p:nvSpPr>
            <p:spPr bwMode="auto">
              <a:xfrm>
                <a:off x="4018" y="4990"/>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7" name="Freeform 2120"/>
              <p:cNvSpPr>
                <a:spLocks/>
              </p:cNvSpPr>
              <p:nvPr/>
            </p:nvSpPr>
            <p:spPr bwMode="auto">
              <a:xfrm>
                <a:off x="4037" y="500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8" name="Freeform 2121"/>
              <p:cNvSpPr>
                <a:spLocks/>
              </p:cNvSpPr>
              <p:nvPr/>
            </p:nvSpPr>
            <p:spPr bwMode="auto">
              <a:xfrm>
                <a:off x="4055" y="500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9" name="Freeform 2122"/>
              <p:cNvSpPr>
                <a:spLocks/>
              </p:cNvSpPr>
              <p:nvPr/>
            </p:nvSpPr>
            <p:spPr bwMode="auto">
              <a:xfrm>
                <a:off x="4073" y="5000"/>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0" name="Freeform 2123"/>
              <p:cNvSpPr>
                <a:spLocks/>
              </p:cNvSpPr>
              <p:nvPr/>
            </p:nvSpPr>
            <p:spPr bwMode="auto">
              <a:xfrm>
                <a:off x="4092" y="5000"/>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1" name="Freeform 2124"/>
              <p:cNvSpPr>
                <a:spLocks/>
              </p:cNvSpPr>
              <p:nvPr/>
            </p:nvSpPr>
            <p:spPr bwMode="auto">
              <a:xfrm>
                <a:off x="4110" y="5009"/>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2" name="Oval 2125"/>
              <p:cNvSpPr>
                <a:spLocks noChangeArrowheads="1"/>
              </p:cNvSpPr>
              <p:nvPr/>
            </p:nvSpPr>
            <p:spPr bwMode="auto">
              <a:xfrm>
                <a:off x="4129" y="5009"/>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3" name="Freeform 2126"/>
              <p:cNvSpPr>
                <a:spLocks/>
              </p:cNvSpPr>
              <p:nvPr/>
            </p:nvSpPr>
            <p:spPr bwMode="auto">
              <a:xfrm>
                <a:off x="4147" y="5009"/>
                <a:ext cx="18"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1"/>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4" name="Freeform 2127"/>
              <p:cNvSpPr>
                <a:spLocks/>
              </p:cNvSpPr>
              <p:nvPr/>
            </p:nvSpPr>
            <p:spPr bwMode="auto">
              <a:xfrm>
                <a:off x="4175" y="501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5" name="Freeform 2128"/>
              <p:cNvSpPr>
                <a:spLocks/>
              </p:cNvSpPr>
              <p:nvPr/>
            </p:nvSpPr>
            <p:spPr bwMode="auto">
              <a:xfrm>
                <a:off x="4193" y="501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6" name="Freeform 2129"/>
              <p:cNvSpPr>
                <a:spLocks/>
              </p:cNvSpPr>
              <p:nvPr/>
            </p:nvSpPr>
            <p:spPr bwMode="auto">
              <a:xfrm>
                <a:off x="4211" y="5018"/>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7" name="Freeform 2130"/>
              <p:cNvSpPr>
                <a:spLocks/>
              </p:cNvSpPr>
              <p:nvPr/>
            </p:nvSpPr>
            <p:spPr bwMode="auto">
              <a:xfrm>
                <a:off x="4230" y="5018"/>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8" name="Freeform 2131"/>
              <p:cNvSpPr>
                <a:spLocks/>
              </p:cNvSpPr>
              <p:nvPr/>
            </p:nvSpPr>
            <p:spPr bwMode="auto">
              <a:xfrm>
                <a:off x="4248" y="502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9" name="Freeform 2132"/>
              <p:cNvSpPr>
                <a:spLocks/>
              </p:cNvSpPr>
              <p:nvPr/>
            </p:nvSpPr>
            <p:spPr bwMode="auto">
              <a:xfrm>
                <a:off x="4267" y="502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0" name="Freeform 2133"/>
              <p:cNvSpPr>
                <a:spLocks/>
              </p:cNvSpPr>
              <p:nvPr/>
            </p:nvSpPr>
            <p:spPr bwMode="auto">
              <a:xfrm>
                <a:off x="4285" y="5027"/>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1" name="Oval 2134"/>
              <p:cNvSpPr>
                <a:spLocks noChangeArrowheads="1"/>
              </p:cNvSpPr>
              <p:nvPr/>
            </p:nvSpPr>
            <p:spPr bwMode="auto">
              <a:xfrm>
                <a:off x="4304" y="5036"/>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2" name="Freeform 2135"/>
              <p:cNvSpPr>
                <a:spLocks/>
              </p:cNvSpPr>
              <p:nvPr/>
            </p:nvSpPr>
            <p:spPr bwMode="auto">
              <a:xfrm>
                <a:off x="4322" y="5036"/>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3" name="Freeform 2136"/>
              <p:cNvSpPr>
                <a:spLocks/>
              </p:cNvSpPr>
              <p:nvPr/>
            </p:nvSpPr>
            <p:spPr bwMode="auto">
              <a:xfrm>
                <a:off x="4340" y="5036"/>
                <a:ext cx="10"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4" name="Freeform 2137"/>
              <p:cNvSpPr>
                <a:spLocks/>
              </p:cNvSpPr>
              <p:nvPr/>
            </p:nvSpPr>
            <p:spPr bwMode="auto">
              <a:xfrm>
                <a:off x="4359" y="5036"/>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5" name="Freeform 2138"/>
              <p:cNvSpPr>
                <a:spLocks/>
              </p:cNvSpPr>
              <p:nvPr/>
            </p:nvSpPr>
            <p:spPr bwMode="auto">
              <a:xfrm>
                <a:off x="4377" y="5046"/>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6" name="Freeform 2139"/>
              <p:cNvSpPr>
                <a:spLocks/>
              </p:cNvSpPr>
              <p:nvPr/>
            </p:nvSpPr>
            <p:spPr bwMode="auto">
              <a:xfrm>
                <a:off x="4396" y="5046"/>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7" name="Freeform 2140"/>
              <p:cNvSpPr>
                <a:spLocks/>
              </p:cNvSpPr>
              <p:nvPr/>
            </p:nvSpPr>
            <p:spPr bwMode="auto">
              <a:xfrm>
                <a:off x="4414" y="5046"/>
                <a:ext cx="18"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8" name="Freeform 2141"/>
              <p:cNvSpPr>
                <a:spLocks/>
              </p:cNvSpPr>
              <p:nvPr/>
            </p:nvSpPr>
            <p:spPr bwMode="auto">
              <a:xfrm>
                <a:off x="4442" y="5055"/>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9" name="Freeform 2142"/>
              <p:cNvSpPr>
                <a:spLocks/>
              </p:cNvSpPr>
              <p:nvPr/>
            </p:nvSpPr>
            <p:spPr bwMode="auto">
              <a:xfrm>
                <a:off x="4460" y="505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0" name="Freeform 2143"/>
              <p:cNvSpPr>
                <a:spLocks/>
              </p:cNvSpPr>
              <p:nvPr/>
            </p:nvSpPr>
            <p:spPr bwMode="auto">
              <a:xfrm>
                <a:off x="4478" y="5055"/>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1" name="Freeform 2144"/>
              <p:cNvSpPr>
                <a:spLocks/>
              </p:cNvSpPr>
              <p:nvPr/>
            </p:nvSpPr>
            <p:spPr bwMode="auto">
              <a:xfrm>
                <a:off x="4497" y="5064"/>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2" name="Freeform 2145"/>
              <p:cNvSpPr>
                <a:spLocks/>
              </p:cNvSpPr>
              <p:nvPr/>
            </p:nvSpPr>
            <p:spPr bwMode="auto">
              <a:xfrm>
                <a:off x="4515" y="5064"/>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3" name="Freeform 2146"/>
              <p:cNvSpPr>
                <a:spLocks/>
              </p:cNvSpPr>
              <p:nvPr/>
            </p:nvSpPr>
            <p:spPr bwMode="auto">
              <a:xfrm>
                <a:off x="4534" y="5064"/>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4" name="Oval 2147"/>
              <p:cNvSpPr>
                <a:spLocks noChangeArrowheads="1"/>
              </p:cNvSpPr>
              <p:nvPr/>
            </p:nvSpPr>
            <p:spPr bwMode="auto">
              <a:xfrm>
                <a:off x="4552" y="5064"/>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5" name="Oval 2148"/>
              <p:cNvSpPr>
                <a:spLocks noChangeArrowheads="1"/>
              </p:cNvSpPr>
              <p:nvPr/>
            </p:nvSpPr>
            <p:spPr bwMode="auto">
              <a:xfrm>
                <a:off x="4570" y="5073"/>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6" name="Freeform 2149"/>
              <p:cNvSpPr>
                <a:spLocks/>
              </p:cNvSpPr>
              <p:nvPr/>
            </p:nvSpPr>
            <p:spPr bwMode="auto">
              <a:xfrm>
                <a:off x="4589" y="5073"/>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7" name="Freeform 2150"/>
              <p:cNvSpPr>
                <a:spLocks/>
              </p:cNvSpPr>
              <p:nvPr/>
            </p:nvSpPr>
            <p:spPr bwMode="auto">
              <a:xfrm>
                <a:off x="4607" y="5073"/>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8" name="Freeform 2151"/>
              <p:cNvSpPr>
                <a:spLocks/>
              </p:cNvSpPr>
              <p:nvPr/>
            </p:nvSpPr>
            <p:spPr bwMode="auto">
              <a:xfrm>
                <a:off x="4626" y="5083"/>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9" name="Freeform 2152"/>
              <p:cNvSpPr>
                <a:spLocks/>
              </p:cNvSpPr>
              <p:nvPr/>
            </p:nvSpPr>
            <p:spPr bwMode="auto">
              <a:xfrm>
                <a:off x="4644" y="5083"/>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0" name="Freeform 2153"/>
              <p:cNvSpPr>
                <a:spLocks/>
              </p:cNvSpPr>
              <p:nvPr/>
            </p:nvSpPr>
            <p:spPr bwMode="auto">
              <a:xfrm>
                <a:off x="4662" y="5083"/>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1" name="Freeform 2154"/>
              <p:cNvSpPr>
                <a:spLocks/>
              </p:cNvSpPr>
              <p:nvPr/>
            </p:nvSpPr>
            <p:spPr bwMode="auto">
              <a:xfrm>
                <a:off x="4681" y="5083"/>
                <a:ext cx="18"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2" name="Freeform 2155"/>
              <p:cNvSpPr>
                <a:spLocks/>
              </p:cNvSpPr>
              <p:nvPr/>
            </p:nvSpPr>
            <p:spPr bwMode="auto">
              <a:xfrm>
                <a:off x="4708" y="5092"/>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3" name="Freeform 2156"/>
              <p:cNvSpPr>
                <a:spLocks/>
              </p:cNvSpPr>
              <p:nvPr/>
            </p:nvSpPr>
            <p:spPr bwMode="auto">
              <a:xfrm>
                <a:off x="4727" y="509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4" name="Freeform 2157"/>
              <p:cNvSpPr>
                <a:spLocks/>
              </p:cNvSpPr>
              <p:nvPr/>
            </p:nvSpPr>
            <p:spPr bwMode="auto">
              <a:xfrm>
                <a:off x="4745" y="5092"/>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5" name="Freeform 2158"/>
              <p:cNvSpPr>
                <a:spLocks/>
              </p:cNvSpPr>
              <p:nvPr/>
            </p:nvSpPr>
            <p:spPr bwMode="auto">
              <a:xfrm>
                <a:off x="4764" y="510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6" name="Freeform 2159"/>
              <p:cNvSpPr>
                <a:spLocks/>
              </p:cNvSpPr>
              <p:nvPr/>
            </p:nvSpPr>
            <p:spPr bwMode="auto">
              <a:xfrm>
                <a:off x="4782" y="5101"/>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7" name="Freeform 2160"/>
              <p:cNvSpPr>
                <a:spLocks/>
              </p:cNvSpPr>
              <p:nvPr/>
            </p:nvSpPr>
            <p:spPr bwMode="auto">
              <a:xfrm>
                <a:off x="4801" y="5101"/>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8" name="Oval 2161"/>
              <p:cNvSpPr>
                <a:spLocks noChangeArrowheads="1"/>
              </p:cNvSpPr>
              <p:nvPr/>
            </p:nvSpPr>
            <p:spPr bwMode="auto">
              <a:xfrm>
                <a:off x="4819" y="5101"/>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9" name="Oval 2162"/>
              <p:cNvSpPr>
                <a:spLocks noChangeArrowheads="1"/>
              </p:cNvSpPr>
              <p:nvPr/>
            </p:nvSpPr>
            <p:spPr bwMode="auto">
              <a:xfrm>
                <a:off x="4837" y="5110"/>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0" name="Freeform 2163"/>
              <p:cNvSpPr>
                <a:spLocks/>
              </p:cNvSpPr>
              <p:nvPr/>
            </p:nvSpPr>
            <p:spPr bwMode="auto">
              <a:xfrm>
                <a:off x="4856" y="511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1" name="Freeform 2164"/>
              <p:cNvSpPr>
                <a:spLocks/>
              </p:cNvSpPr>
              <p:nvPr/>
            </p:nvSpPr>
            <p:spPr bwMode="auto">
              <a:xfrm>
                <a:off x="4874" y="5110"/>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2" name="Freeform 2165"/>
              <p:cNvSpPr>
                <a:spLocks/>
              </p:cNvSpPr>
              <p:nvPr/>
            </p:nvSpPr>
            <p:spPr bwMode="auto">
              <a:xfrm>
                <a:off x="4893" y="5119"/>
                <a:ext cx="18"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3" name="Freeform 2166"/>
              <p:cNvSpPr>
                <a:spLocks/>
              </p:cNvSpPr>
              <p:nvPr/>
            </p:nvSpPr>
            <p:spPr bwMode="auto">
              <a:xfrm>
                <a:off x="4911" y="5119"/>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4" name="Freeform 2167"/>
              <p:cNvSpPr>
                <a:spLocks/>
              </p:cNvSpPr>
              <p:nvPr/>
            </p:nvSpPr>
            <p:spPr bwMode="auto">
              <a:xfrm>
                <a:off x="4929" y="5119"/>
                <a:ext cx="19"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5" name="Freeform 2168"/>
              <p:cNvSpPr>
                <a:spLocks/>
              </p:cNvSpPr>
              <p:nvPr/>
            </p:nvSpPr>
            <p:spPr bwMode="auto">
              <a:xfrm>
                <a:off x="4957" y="5119"/>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6" name="Freeform 2169"/>
              <p:cNvSpPr>
                <a:spLocks/>
              </p:cNvSpPr>
              <p:nvPr/>
            </p:nvSpPr>
            <p:spPr bwMode="auto">
              <a:xfrm>
                <a:off x="4975" y="5129"/>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7" name="Oval 2170"/>
              <p:cNvSpPr>
                <a:spLocks noChangeArrowheads="1"/>
              </p:cNvSpPr>
              <p:nvPr/>
            </p:nvSpPr>
            <p:spPr bwMode="auto">
              <a:xfrm>
                <a:off x="4994" y="512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8" name="Freeform 2171"/>
              <p:cNvSpPr>
                <a:spLocks/>
              </p:cNvSpPr>
              <p:nvPr/>
            </p:nvSpPr>
            <p:spPr bwMode="auto">
              <a:xfrm>
                <a:off x="5012" y="5129"/>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9" name="Freeform 2172"/>
              <p:cNvSpPr>
                <a:spLocks/>
              </p:cNvSpPr>
              <p:nvPr/>
            </p:nvSpPr>
            <p:spPr bwMode="auto">
              <a:xfrm>
                <a:off x="5031" y="513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0" name="Freeform 2173"/>
              <p:cNvSpPr>
                <a:spLocks/>
              </p:cNvSpPr>
              <p:nvPr/>
            </p:nvSpPr>
            <p:spPr bwMode="auto">
              <a:xfrm>
                <a:off x="5049" y="5138"/>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1" name="Freeform 2174"/>
              <p:cNvSpPr>
                <a:spLocks/>
              </p:cNvSpPr>
              <p:nvPr/>
            </p:nvSpPr>
            <p:spPr bwMode="auto">
              <a:xfrm>
                <a:off x="5067" y="5138"/>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2" name="Freeform 2175"/>
              <p:cNvSpPr>
                <a:spLocks/>
              </p:cNvSpPr>
              <p:nvPr/>
            </p:nvSpPr>
            <p:spPr bwMode="auto">
              <a:xfrm>
                <a:off x="5086" y="5138"/>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3" name="Oval 2176"/>
              <p:cNvSpPr>
                <a:spLocks noChangeArrowheads="1"/>
              </p:cNvSpPr>
              <p:nvPr/>
            </p:nvSpPr>
            <p:spPr bwMode="auto">
              <a:xfrm>
                <a:off x="5104" y="514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4" name="Freeform 2177"/>
              <p:cNvSpPr>
                <a:spLocks/>
              </p:cNvSpPr>
              <p:nvPr/>
            </p:nvSpPr>
            <p:spPr bwMode="auto">
              <a:xfrm>
                <a:off x="5123" y="514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5" name="Freeform 2178"/>
              <p:cNvSpPr>
                <a:spLocks/>
              </p:cNvSpPr>
              <p:nvPr/>
            </p:nvSpPr>
            <p:spPr bwMode="auto">
              <a:xfrm>
                <a:off x="5141" y="5147"/>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6" name="Freeform 2179"/>
              <p:cNvSpPr>
                <a:spLocks/>
              </p:cNvSpPr>
              <p:nvPr/>
            </p:nvSpPr>
            <p:spPr bwMode="auto">
              <a:xfrm>
                <a:off x="5160" y="5156"/>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7" name="Freeform 2180"/>
              <p:cNvSpPr>
                <a:spLocks/>
              </p:cNvSpPr>
              <p:nvPr/>
            </p:nvSpPr>
            <p:spPr bwMode="auto">
              <a:xfrm>
                <a:off x="5178" y="5156"/>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8" name="Freeform 2181"/>
              <p:cNvSpPr>
                <a:spLocks/>
              </p:cNvSpPr>
              <p:nvPr/>
            </p:nvSpPr>
            <p:spPr bwMode="auto">
              <a:xfrm>
                <a:off x="5196" y="5156"/>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 name="Freeform 2182"/>
              <p:cNvSpPr>
                <a:spLocks/>
              </p:cNvSpPr>
              <p:nvPr/>
            </p:nvSpPr>
            <p:spPr bwMode="auto">
              <a:xfrm>
                <a:off x="5224" y="5156"/>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0" name="Freeform 2183"/>
              <p:cNvSpPr>
                <a:spLocks/>
              </p:cNvSpPr>
              <p:nvPr/>
            </p:nvSpPr>
            <p:spPr bwMode="auto">
              <a:xfrm>
                <a:off x="5242" y="5165"/>
                <a:ext cx="10"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1" name="Oval 2184"/>
              <p:cNvSpPr>
                <a:spLocks noChangeArrowheads="1"/>
              </p:cNvSpPr>
              <p:nvPr/>
            </p:nvSpPr>
            <p:spPr bwMode="auto">
              <a:xfrm>
                <a:off x="5261" y="5165"/>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2" name="Freeform 2185"/>
              <p:cNvSpPr>
                <a:spLocks/>
              </p:cNvSpPr>
              <p:nvPr/>
            </p:nvSpPr>
            <p:spPr bwMode="auto">
              <a:xfrm>
                <a:off x="5279" y="5165"/>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3" name="Freeform 2186"/>
              <p:cNvSpPr>
                <a:spLocks/>
              </p:cNvSpPr>
              <p:nvPr/>
            </p:nvSpPr>
            <p:spPr bwMode="auto">
              <a:xfrm>
                <a:off x="5298" y="517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4" name="Freeform 2187"/>
              <p:cNvSpPr>
                <a:spLocks/>
              </p:cNvSpPr>
              <p:nvPr/>
            </p:nvSpPr>
            <p:spPr bwMode="auto">
              <a:xfrm>
                <a:off x="5316" y="5175"/>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5" name="Freeform 2188"/>
              <p:cNvSpPr>
                <a:spLocks/>
              </p:cNvSpPr>
              <p:nvPr/>
            </p:nvSpPr>
            <p:spPr bwMode="auto">
              <a:xfrm>
                <a:off x="5334" y="5175"/>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6" name="Freeform 2189"/>
              <p:cNvSpPr>
                <a:spLocks/>
              </p:cNvSpPr>
              <p:nvPr/>
            </p:nvSpPr>
            <p:spPr bwMode="auto">
              <a:xfrm>
                <a:off x="5353" y="5175"/>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7" name="Oval 2190"/>
              <p:cNvSpPr>
                <a:spLocks noChangeArrowheads="1"/>
              </p:cNvSpPr>
              <p:nvPr/>
            </p:nvSpPr>
            <p:spPr bwMode="auto">
              <a:xfrm>
                <a:off x="5371" y="518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8" name="Freeform 2191"/>
              <p:cNvSpPr>
                <a:spLocks/>
              </p:cNvSpPr>
              <p:nvPr/>
            </p:nvSpPr>
            <p:spPr bwMode="auto">
              <a:xfrm>
                <a:off x="5390" y="518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9" name="Freeform 2192"/>
              <p:cNvSpPr>
                <a:spLocks/>
              </p:cNvSpPr>
              <p:nvPr/>
            </p:nvSpPr>
            <p:spPr bwMode="auto">
              <a:xfrm>
                <a:off x="2950" y="4972"/>
                <a:ext cx="10"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0" name="Freeform 2193"/>
              <p:cNvSpPr>
                <a:spLocks/>
              </p:cNvSpPr>
              <p:nvPr/>
            </p:nvSpPr>
            <p:spPr bwMode="auto">
              <a:xfrm>
                <a:off x="2969" y="498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1" name="Freeform 2194"/>
              <p:cNvSpPr>
                <a:spLocks/>
              </p:cNvSpPr>
              <p:nvPr/>
            </p:nvSpPr>
            <p:spPr bwMode="auto">
              <a:xfrm>
                <a:off x="2987" y="4981"/>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2" name="Freeform 2195"/>
              <p:cNvSpPr>
                <a:spLocks/>
              </p:cNvSpPr>
              <p:nvPr/>
            </p:nvSpPr>
            <p:spPr bwMode="auto">
              <a:xfrm>
                <a:off x="3006" y="4981"/>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3" name="Freeform 2196"/>
              <p:cNvSpPr>
                <a:spLocks/>
              </p:cNvSpPr>
              <p:nvPr/>
            </p:nvSpPr>
            <p:spPr bwMode="auto">
              <a:xfrm>
                <a:off x="3024" y="4981"/>
                <a:ext cx="19" cy="19"/>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2"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4" name="Freeform 2197"/>
              <p:cNvSpPr>
                <a:spLocks/>
              </p:cNvSpPr>
              <p:nvPr/>
            </p:nvSpPr>
            <p:spPr bwMode="auto">
              <a:xfrm>
                <a:off x="3043" y="4990"/>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5" name="Freeform 2198"/>
              <p:cNvSpPr>
                <a:spLocks/>
              </p:cNvSpPr>
              <p:nvPr/>
            </p:nvSpPr>
            <p:spPr bwMode="auto">
              <a:xfrm>
                <a:off x="3070" y="4990"/>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6" name="Freeform 2199"/>
              <p:cNvSpPr>
                <a:spLocks/>
              </p:cNvSpPr>
              <p:nvPr/>
            </p:nvSpPr>
            <p:spPr bwMode="auto">
              <a:xfrm>
                <a:off x="3089" y="4990"/>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7" name="Freeform 2200"/>
              <p:cNvSpPr>
                <a:spLocks/>
              </p:cNvSpPr>
              <p:nvPr/>
            </p:nvSpPr>
            <p:spPr bwMode="auto">
              <a:xfrm>
                <a:off x="3107" y="5000"/>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8" name="Freeform 2201"/>
              <p:cNvSpPr>
                <a:spLocks/>
              </p:cNvSpPr>
              <p:nvPr/>
            </p:nvSpPr>
            <p:spPr bwMode="auto">
              <a:xfrm>
                <a:off x="3125" y="5000"/>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9" name="Freeform 2202"/>
              <p:cNvSpPr>
                <a:spLocks/>
              </p:cNvSpPr>
              <p:nvPr/>
            </p:nvSpPr>
            <p:spPr bwMode="auto">
              <a:xfrm>
                <a:off x="3144" y="500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0" name="Freeform 2203"/>
              <p:cNvSpPr>
                <a:spLocks/>
              </p:cNvSpPr>
              <p:nvPr/>
            </p:nvSpPr>
            <p:spPr bwMode="auto">
              <a:xfrm>
                <a:off x="3162" y="5000"/>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1" name="Freeform 2204"/>
              <p:cNvSpPr>
                <a:spLocks/>
              </p:cNvSpPr>
              <p:nvPr/>
            </p:nvSpPr>
            <p:spPr bwMode="auto">
              <a:xfrm>
                <a:off x="3181" y="500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2" name="Oval 2205"/>
              <p:cNvSpPr>
                <a:spLocks noChangeArrowheads="1"/>
              </p:cNvSpPr>
              <p:nvPr/>
            </p:nvSpPr>
            <p:spPr bwMode="auto">
              <a:xfrm>
                <a:off x="3199" y="500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3" name="Freeform 2206"/>
              <p:cNvSpPr>
                <a:spLocks/>
              </p:cNvSpPr>
              <p:nvPr/>
            </p:nvSpPr>
            <p:spPr bwMode="auto">
              <a:xfrm>
                <a:off x="3217" y="5009"/>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4" name="Freeform 2207"/>
              <p:cNvSpPr>
                <a:spLocks/>
              </p:cNvSpPr>
              <p:nvPr/>
            </p:nvSpPr>
            <p:spPr bwMode="auto">
              <a:xfrm>
                <a:off x="3236" y="501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5" name="Freeform 2208"/>
              <p:cNvSpPr>
                <a:spLocks/>
              </p:cNvSpPr>
              <p:nvPr/>
            </p:nvSpPr>
            <p:spPr bwMode="auto">
              <a:xfrm>
                <a:off x="3254" y="5018"/>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6" name="Freeform 2209"/>
              <p:cNvSpPr>
                <a:spLocks/>
              </p:cNvSpPr>
              <p:nvPr/>
            </p:nvSpPr>
            <p:spPr bwMode="auto">
              <a:xfrm>
                <a:off x="3273" y="5018"/>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7" name="Freeform 2210"/>
              <p:cNvSpPr>
                <a:spLocks/>
              </p:cNvSpPr>
              <p:nvPr/>
            </p:nvSpPr>
            <p:spPr bwMode="auto">
              <a:xfrm>
                <a:off x="3291" y="5018"/>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2"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8" name="Freeform 2211"/>
              <p:cNvSpPr>
                <a:spLocks/>
              </p:cNvSpPr>
              <p:nvPr/>
            </p:nvSpPr>
            <p:spPr bwMode="auto">
              <a:xfrm>
                <a:off x="3309" y="5027"/>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9" name="Freeform 2212"/>
              <p:cNvSpPr>
                <a:spLocks/>
              </p:cNvSpPr>
              <p:nvPr/>
            </p:nvSpPr>
            <p:spPr bwMode="auto">
              <a:xfrm>
                <a:off x="3337" y="5027"/>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0" name="Freeform 2213"/>
              <p:cNvSpPr>
                <a:spLocks/>
              </p:cNvSpPr>
              <p:nvPr/>
            </p:nvSpPr>
            <p:spPr bwMode="auto">
              <a:xfrm>
                <a:off x="3355" y="5027"/>
                <a:ext cx="10"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1" name="Oval 2214"/>
              <p:cNvSpPr>
                <a:spLocks noChangeArrowheads="1"/>
              </p:cNvSpPr>
              <p:nvPr/>
            </p:nvSpPr>
            <p:spPr bwMode="auto">
              <a:xfrm>
                <a:off x="3374" y="5036"/>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9" name="Group 2416"/>
            <p:cNvGrpSpPr>
              <a:grpSpLocks/>
            </p:cNvGrpSpPr>
            <p:nvPr/>
          </p:nvGrpSpPr>
          <p:grpSpPr bwMode="auto">
            <a:xfrm>
              <a:off x="2923" y="5036"/>
              <a:ext cx="2457" cy="323"/>
              <a:chOff x="2923" y="5036"/>
              <a:chExt cx="2457" cy="323"/>
            </a:xfrm>
          </p:grpSpPr>
          <p:sp>
            <p:nvSpPr>
              <p:cNvPr id="862" name="Freeform 2216"/>
              <p:cNvSpPr>
                <a:spLocks/>
              </p:cNvSpPr>
              <p:nvPr/>
            </p:nvSpPr>
            <p:spPr bwMode="auto">
              <a:xfrm>
                <a:off x="3392" y="5036"/>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Freeform 2217"/>
              <p:cNvSpPr>
                <a:spLocks/>
              </p:cNvSpPr>
              <p:nvPr/>
            </p:nvSpPr>
            <p:spPr bwMode="auto">
              <a:xfrm>
                <a:off x="3411" y="5036"/>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Freeform 2218"/>
              <p:cNvSpPr>
                <a:spLocks/>
              </p:cNvSpPr>
              <p:nvPr/>
            </p:nvSpPr>
            <p:spPr bwMode="auto">
              <a:xfrm>
                <a:off x="3429" y="5036"/>
                <a:ext cx="9" cy="19"/>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Oval 2219"/>
              <p:cNvSpPr>
                <a:spLocks noChangeArrowheads="1"/>
              </p:cNvSpPr>
              <p:nvPr/>
            </p:nvSpPr>
            <p:spPr bwMode="auto">
              <a:xfrm>
                <a:off x="3448" y="504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Oval 2220"/>
              <p:cNvSpPr>
                <a:spLocks noChangeArrowheads="1"/>
              </p:cNvSpPr>
              <p:nvPr/>
            </p:nvSpPr>
            <p:spPr bwMode="auto">
              <a:xfrm>
                <a:off x="3466" y="504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Oval 2221"/>
              <p:cNvSpPr>
                <a:spLocks noChangeArrowheads="1"/>
              </p:cNvSpPr>
              <p:nvPr/>
            </p:nvSpPr>
            <p:spPr bwMode="auto">
              <a:xfrm>
                <a:off x="3484" y="5046"/>
                <a:ext cx="10"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Freeform 2222"/>
              <p:cNvSpPr>
                <a:spLocks/>
              </p:cNvSpPr>
              <p:nvPr/>
            </p:nvSpPr>
            <p:spPr bwMode="auto">
              <a:xfrm>
                <a:off x="3503" y="5055"/>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9" name="Freeform 2223"/>
              <p:cNvSpPr>
                <a:spLocks/>
              </p:cNvSpPr>
              <p:nvPr/>
            </p:nvSpPr>
            <p:spPr bwMode="auto">
              <a:xfrm>
                <a:off x="3521" y="5055"/>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0" name="Freeform 2224"/>
              <p:cNvSpPr>
                <a:spLocks/>
              </p:cNvSpPr>
              <p:nvPr/>
            </p:nvSpPr>
            <p:spPr bwMode="auto">
              <a:xfrm>
                <a:off x="3540" y="5055"/>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Freeform 2225"/>
              <p:cNvSpPr>
                <a:spLocks/>
              </p:cNvSpPr>
              <p:nvPr/>
            </p:nvSpPr>
            <p:spPr bwMode="auto">
              <a:xfrm>
                <a:off x="3558" y="5064"/>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2226"/>
              <p:cNvSpPr>
                <a:spLocks/>
              </p:cNvSpPr>
              <p:nvPr/>
            </p:nvSpPr>
            <p:spPr bwMode="auto">
              <a:xfrm>
                <a:off x="3576" y="5064"/>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2227"/>
              <p:cNvSpPr>
                <a:spLocks/>
              </p:cNvSpPr>
              <p:nvPr/>
            </p:nvSpPr>
            <p:spPr bwMode="auto">
              <a:xfrm>
                <a:off x="3604" y="5064"/>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2228"/>
              <p:cNvSpPr>
                <a:spLocks/>
              </p:cNvSpPr>
              <p:nvPr/>
            </p:nvSpPr>
            <p:spPr bwMode="auto">
              <a:xfrm>
                <a:off x="3622" y="5064"/>
                <a:ext cx="10"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Oval 2229"/>
              <p:cNvSpPr>
                <a:spLocks noChangeArrowheads="1"/>
              </p:cNvSpPr>
              <p:nvPr/>
            </p:nvSpPr>
            <p:spPr bwMode="auto">
              <a:xfrm>
                <a:off x="3641" y="507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2230"/>
              <p:cNvSpPr>
                <a:spLocks/>
              </p:cNvSpPr>
              <p:nvPr/>
            </p:nvSpPr>
            <p:spPr bwMode="auto">
              <a:xfrm>
                <a:off x="3659" y="5073"/>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2231"/>
              <p:cNvSpPr>
                <a:spLocks/>
              </p:cNvSpPr>
              <p:nvPr/>
            </p:nvSpPr>
            <p:spPr bwMode="auto">
              <a:xfrm>
                <a:off x="3678" y="5073"/>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2232"/>
              <p:cNvSpPr>
                <a:spLocks/>
              </p:cNvSpPr>
              <p:nvPr/>
            </p:nvSpPr>
            <p:spPr bwMode="auto">
              <a:xfrm>
                <a:off x="3696" y="5083"/>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9" name="Freeform 2233"/>
              <p:cNvSpPr>
                <a:spLocks/>
              </p:cNvSpPr>
              <p:nvPr/>
            </p:nvSpPr>
            <p:spPr bwMode="auto">
              <a:xfrm>
                <a:off x="3714" y="5083"/>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0" name="Oval 2234"/>
              <p:cNvSpPr>
                <a:spLocks noChangeArrowheads="1"/>
              </p:cNvSpPr>
              <p:nvPr/>
            </p:nvSpPr>
            <p:spPr bwMode="auto">
              <a:xfrm>
                <a:off x="3733" y="508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Oval 2235"/>
              <p:cNvSpPr>
                <a:spLocks noChangeArrowheads="1"/>
              </p:cNvSpPr>
              <p:nvPr/>
            </p:nvSpPr>
            <p:spPr bwMode="auto">
              <a:xfrm>
                <a:off x="3751" y="5083"/>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Freeform 2236"/>
              <p:cNvSpPr>
                <a:spLocks/>
              </p:cNvSpPr>
              <p:nvPr/>
            </p:nvSpPr>
            <p:spPr bwMode="auto">
              <a:xfrm>
                <a:off x="3770" y="5092"/>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Freeform 2237"/>
              <p:cNvSpPr>
                <a:spLocks/>
              </p:cNvSpPr>
              <p:nvPr/>
            </p:nvSpPr>
            <p:spPr bwMode="auto">
              <a:xfrm>
                <a:off x="3788" y="5092"/>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Freeform 2238"/>
              <p:cNvSpPr>
                <a:spLocks/>
              </p:cNvSpPr>
              <p:nvPr/>
            </p:nvSpPr>
            <p:spPr bwMode="auto">
              <a:xfrm>
                <a:off x="3806" y="5092"/>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Freeform 2239"/>
              <p:cNvSpPr>
                <a:spLocks/>
              </p:cNvSpPr>
              <p:nvPr/>
            </p:nvSpPr>
            <p:spPr bwMode="auto">
              <a:xfrm>
                <a:off x="3825" y="5101"/>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Freeform 2240"/>
              <p:cNvSpPr>
                <a:spLocks/>
              </p:cNvSpPr>
              <p:nvPr/>
            </p:nvSpPr>
            <p:spPr bwMode="auto">
              <a:xfrm>
                <a:off x="3843" y="5101"/>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Freeform 2241"/>
              <p:cNvSpPr>
                <a:spLocks/>
              </p:cNvSpPr>
              <p:nvPr/>
            </p:nvSpPr>
            <p:spPr bwMode="auto">
              <a:xfrm>
                <a:off x="3871" y="5101"/>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Oval 2242"/>
              <p:cNvSpPr>
                <a:spLocks noChangeArrowheads="1"/>
              </p:cNvSpPr>
              <p:nvPr/>
            </p:nvSpPr>
            <p:spPr bwMode="auto">
              <a:xfrm>
                <a:off x="3889" y="5101"/>
                <a:ext cx="10"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Oval 2243"/>
              <p:cNvSpPr>
                <a:spLocks noChangeArrowheads="1"/>
              </p:cNvSpPr>
              <p:nvPr/>
            </p:nvSpPr>
            <p:spPr bwMode="auto">
              <a:xfrm>
                <a:off x="3908" y="511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Oval 2244"/>
              <p:cNvSpPr>
                <a:spLocks noChangeArrowheads="1"/>
              </p:cNvSpPr>
              <p:nvPr/>
            </p:nvSpPr>
            <p:spPr bwMode="auto">
              <a:xfrm>
                <a:off x="3926" y="511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Freeform 2245"/>
              <p:cNvSpPr>
                <a:spLocks/>
              </p:cNvSpPr>
              <p:nvPr/>
            </p:nvSpPr>
            <p:spPr bwMode="auto">
              <a:xfrm>
                <a:off x="3945" y="5110"/>
                <a:ext cx="9" cy="19"/>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Freeform 2246"/>
              <p:cNvSpPr>
                <a:spLocks/>
              </p:cNvSpPr>
              <p:nvPr/>
            </p:nvSpPr>
            <p:spPr bwMode="auto">
              <a:xfrm>
                <a:off x="3963" y="5119"/>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Freeform 2247"/>
              <p:cNvSpPr>
                <a:spLocks/>
              </p:cNvSpPr>
              <p:nvPr/>
            </p:nvSpPr>
            <p:spPr bwMode="auto">
              <a:xfrm>
                <a:off x="3981" y="5119"/>
                <a:ext cx="10"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Oval 2248"/>
              <p:cNvSpPr>
                <a:spLocks noChangeArrowheads="1"/>
              </p:cNvSpPr>
              <p:nvPr/>
            </p:nvSpPr>
            <p:spPr bwMode="auto">
              <a:xfrm>
                <a:off x="4000" y="5119"/>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Freeform 2249"/>
              <p:cNvSpPr>
                <a:spLocks/>
              </p:cNvSpPr>
              <p:nvPr/>
            </p:nvSpPr>
            <p:spPr bwMode="auto">
              <a:xfrm>
                <a:off x="4018" y="5119"/>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Freeform 2250"/>
              <p:cNvSpPr>
                <a:spLocks/>
              </p:cNvSpPr>
              <p:nvPr/>
            </p:nvSpPr>
            <p:spPr bwMode="auto">
              <a:xfrm>
                <a:off x="4037" y="512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Freeform 2251"/>
              <p:cNvSpPr>
                <a:spLocks/>
              </p:cNvSpPr>
              <p:nvPr/>
            </p:nvSpPr>
            <p:spPr bwMode="auto">
              <a:xfrm>
                <a:off x="4055" y="5129"/>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Freeform 2252"/>
              <p:cNvSpPr>
                <a:spLocks/>
              </p:cNvSpPr>
              <p:nvPr/>
            </p:nvSpPr>
            <p:spPr bwMode="auto">
              <a:xfrm>
                <a:off x="4073" y="5129"/>
                <a:ext cx="19"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9" name="Freeform 2253"/>
              <p:cNvSpPr>
                <a:spLocks/>
              </p:cNvSpPr>
              <p:nvPr/>
            </p:nvSpPr>
            <p:spPr bwMode="auto">
              <a:xfrm>
                <a:off x="4092" y="5138"/>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Freeform 2254"/>
              <p:cNvSpPr>
                <a:spLocks/>
              </p:cNvSpPr>
              <p:nvPr/>
            </p:nvSpPr>
            <p:spPr bwMode="auto">
              <a:xfrm>
                <a:off x="4110" y="5138"/>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Freeform 2255"/>
              <p:cNvSpPr>
                <a:spLocks/>
              </p:cNvSpPr>
              <p:nvPr/>
            </p:nvSpPr>
            <p:spPr bwMode="auto">
              <a:xfrm>
                <a:off x="4138" y="513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Freeform 2256"/>
              <p:cNvSpPr>
                <a:spLocks/>
              </p:cNvSpPr>
              <p:nvPr/>
            </p:nvSpPr>
            <p:spPr bwMode="auto">
              <a:xfrm>
                <a:off x="4156" y="5138"/>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Oval 2257"/>
              <p:cNvSpPr>
                <a:spLocks noChangeArrowheads="1"/>
              </p:cNvSpPr>
              <p:nvPr/>
            </p:nvSpPr>
            <p:spPr bwMode="auto">
              <a:xfrm>
                <a:off x="4175" y="514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Oval 2258"/>
              <p:cNvSpPr>
                <a:spLocks noChangeArrowheads="1"/>
              </p:cNvSpPr>
              <p:nvPr/>
            </p:nvSpPr>
            <p:spPr bwMode="auto">
              <a:xfrm>
                <a:off x="4193" y="514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Freeform 2259"/>
              <p:cNvSpPr>
                <a:spLocks/>
              </p:cNvSpPr>
              <p:nvPr/>
            </p:nvSpPr>
            <p:spPr bwMode="auto">
              <a:xfrm>
                <a:off x="4211" y="5147"/>
                <a:ext cx="10"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Freeform 2260"/>
              <p:cNvSpPr>
                <a:spLocks/>
              </p:cNvSpPr>
              <p:nvPr/>
            </p:nvSpPr>
            <p:spPr bwMode="auto">
              <a:xfrm>
                <a:off x="4230" y="5156"/>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2261"/>
              <p:cNvSpPr>
                <a:spLocks/>
              </p:cNvSpPr>
              <p:nvPr/>
            </p:nvSpPr>
            <p:spPr bwMode="auto">
              <a:xfrm>
                <a:off x="4248" y="5156"/>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2262"/>
              <p:cNvSpPr>
                <a:spLocks/>
              </p:cNvSpPr>
              <p:nvPr/>
            </p:nvSpPr>
            <p:spPr bwMode="auto">
              <a:xfrm>
                <a:off x="4267" y="515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2263"/>
              <p:cNvSpPr>
                <a:spLocks/>
              </p:cNvSpPr>
              <p:nvPr/>
            </p:nvSpPr>
            <p:spPr bwMode="auto">
              <a:xfrm>
                <a:off x="4285" y="5156"/>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Freeform 2264"/>
              <p:cNvSpPr>
                <a:spLocks/>
              </p:cNvSpPr>
              <p:nvPr/>
            </p:nvSpPr>
            <p:spPr bwMode="auto">
              <a:xfrm>
                <a:off x="4304" y="5165"/>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2265"/>
              <p:cNvSpPr>
                <a:spLocks/>
              </p:cNvSpPr>
              <p:nvPr/>
            </p:nvSpPr>
            <p:spPr bwMode="auto">
              <a:xfrm>
                <a:off x="4322" y="5165"/>
                <a:ext cx="18"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2266"/>
              <p:cNvSpPr>
                <a:spLocks/>
              </p:cNvSpPr>
              <p:nvPr/>
            </p:nvSpPr>
            <p:spPr bwMode="auto">
              <a:xfrm>
                <a:off x="4340" y="5165"/>
                <a:ext cx="19" cy="19"/>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Freeform 2267"/>
              <p:cNvSpPr>
                <a:spLocks/>
              </p:cNvSpPr>
              <p:nvPr/>
            </p:nvSpPr>
            <p:spPr bwMode="auto">
              <a:xfrm>
                <a:off x="4359" y="5175"/>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2268"/>
              <p:cNvSpPr>
                <a:spLocks/>
              </p:cNvSpPr>
              <p:nvPr/>
            </p:nvSpPr>
            <p:spPr bwMode="auto">
              <a:xfrm>
                <a:off x="4377" y="5175"/>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Freeform 2269"/>
              <p:cNvSpPr>
                <a:spLocks/>
              </p:cNvSpPr>
              <p:nvPr/>
            </p:nvSpPr>
            <p:spPr bwMode="auto">
              <a:xfrm>
                <a:off x="4405" y="517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Freeform 2270"/>
              <p:cNvSpPr>
                <a:spLocks/>
              </p:cNvSpPr>
              <p:nvPr/>
            </p:nvSpPr>
            <p:spPr bwMode="auto">
              <a:xfrm>
                <a:off x="4423" y="5175"/>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Oval 2271"/>
              <p:cNvSpPr>
                <a:spLocks noChangeArrowheads="1"/>
              </p:cNvSpPr>
              <p:nvPr/>
            </p:nvSpPr>
            <p:spPr bwMode="auto">
              <a:xfrm>
                <a:off x="4442" y="518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Oval 2272"/>
              <p:cNvSpPr>
                <a:spLocks noChangeArrowheads="1"/>
              </p:cNvSpPr>
              <p:nvPr/>
            </p:nvSpPr>
            <p:spPr bwMode="auto">
              <a:xfrm>
                <a:off x="4460" y="518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Freeform 2273"/>
              <p:cNvSpPr>
                <a:spLocks/>
              </p:cNvSpPr>
              <p:nvPr/>
            </p:nvSpPr>
            <p:spPr bwMode="auto">
              <a:xfrm>
                <a:off x="4478" y="5184"/>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Freeform 2274"/>
              <p:cNvSpPr>
                <a:spLocks/>
              </p:cNvSpPr>
              <p:nvPr/>
            </p:nvSpPr>
            <p:spPr bwMode="auto">
              <a:xfrm>
                <a:off x="4497" y="5193"/>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Freeform 2275"/>
              <p:cNvSpPr>
                <a:spLocks/>
              </p:cNvSpPr>
              <p:nvPr/>
            </p:nvSpPr>
            <p:spPr bwMode="auto">
              <a:xfrm>
                <a:off x="4515" y="519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Freeform 2276"/>
              <p:cNvSpPr>
                <a:spLocks/>
              </p:cNvSpPr>
              <p:nvPr/>
            </p:nvSpPr>
            <p:spPr bwMode="auto">
              <a:xfrm>
                <a:off x="4534" y="519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Freeform 2277"/>
              <p:cNvSpPr>
                <a:spLocks/>
              </p:cNvSpPr>
              <p:nvPr/>
            </p:nvSpPr>
            <p:spPr bwMode="auto">
              <a:xfrm>
                <a:off x="4552" y="5193"/>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Freeform 2278"/>
              <p:cNvSpPr>
                <a:spLocks/>
              </p:cNvSpPr>
              <p:nvPr/>
            </p:nvSpPr>
            <p:spPr bwMode="auto">
              <a:xfrm>
                <a:off x="4570" y="5202"/>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Freeform 2279"/>
              <p:cNvSpPr>
                <a:spLocks/>
              </p:cNvSpPr>
              <p:nvPr/>
            </p:nvSpPr>
            <p:spPr bwMode="auto">
              <a:xfrm>
                <a:off x="4589" y="5202"/>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Freeform 2280"/>
              <p:cNvSpPr>
                <a:spLocks/>
              </p:cNvSpPr>
              <p:nvPr/>
            </p:nvSpPr>
            <p:spPr bwMode="auto">
              <a:xfrm>
                <a:off x="4607" y="5202"/>
                <a:ext cx="19"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Freeform 2281"/>
              <p:cNvSpPr>
                <a:spLocks/>
              </p:cNvSpPr>
              <p:nvPr/>
            </p:nvSpPr>
            <p:spPr bwMode="auto">
              <a:xfrm>
                <a:off x="4626" y="5211"/>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Freeform 2282"/>
              <p:cNvSpPr>
                <a:spLocks/>
              </p:cNvSpPr>
              <p:nvPr/>
            </p:nvSpPr>
            <p:spPr bwMode="auto">
              <a:xfrm>
                <a:off x="4653" y="5211"/>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Freeform 2283"/>
              <p:cNvSpPr>
                <a:spLocks/>
              </p:cNvSpPr>
              <p:nvPr/>
            </p:nvSpPr>
            <p:spPr bwMode="auto">
              <a:xfrm>
                <a:off x="4672" y="5211"/>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Freeform 2284"/>
              <p:cNvSpPr>
                <a:spLocks/>
              </p:cNvSpPr>
              <p:nvPr/>
            </p:nvSpPr>
            <p:spPr bwMode="auto">
              <a:xfrm>
                <a:off x="4690" y="5211"/>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Oval 2285"/>
              <p:cNvSpPr>
                <a:spLocks noChangeArrowheads="1"/>
              </p:cNvSpPr>
              <p:nvPr/>
            </p:nvSpPr>
            <p:spPr bwMode="auto">
              <a:xfrm>
                <a:off x="4708" y="5221"/>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Oval 2286"/>
              <p:cNvSpPr>
                <a:spLocks noChangeArrowheads="1"/>
              </p:cNvSpPr>
              <p:nvPr/>
            </p:nvSpPr>
            <p:spPr bwMode="auto">
              <a:xfrm>
                <a:off x="4727" y="522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Freeform 2287"/>
              <p:cNvSpPr>
                <a:spLocks/>
              </p:cNvSpPr>
              <p:nvPr/>
            </p:nvSpPr>
            <p:spPr bwMode="auto">
              <a:xfrm>
                <a:off x="4745" y="5221"/>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Freeform 2288"/>
              <p:cNvSpPr>
                <a:spLocks/>
              </p:cNvSpPr>
              <p:nvPr/>
            </p:nvSpPr>
            <p:spPr bwMode="auto">
              <a:xfrm>
                <a:off x="4764" y="5230"/>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Freeform 2289"/>
              <p:cNvSpPr>
                <a:spLocks/>
              </p:cNvSpPr>
              <p:nvPr/>
            </p:nvSpPr>
            <p:spPr bwMode="auto">
              <a:xfrm>
                <a:off x="4782" y="523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Freeform 2290"/>
              <p:cNvSpPr>
                <a:spLocks/>
              </p:cNvSpPr>
              <p:nvPr/>
            </p:nvSpPr>
            <p:spPr bwMode="auto">
              <a:xfrm>
                <a:off x="4801" y="523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Freeform 2291"/>
              <p:cNvSpPr>
                <a:spLocks/>
              </p:cNvSpPr>
              <p:nvPr/>
            </p:nvSpPr>
            <p:spPr bwMode="auto">
              <a:xfrm>
                <a:off x="4819" y="5230"/>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2292"/>
              <p:cNvSpPr>
                <a:spLocks/>
              </p:cNvSpPr>
              <p:nvPr/>
            </p:nvSpPr>
            <p:spPr bwMode="auto">
              <a:xfrm>
                <a:off x="4837" y="5239"/>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2293"/>
              <p:cNvSpPr>
                <a:spLocks/>
              </p:cNvSpPr>
              <p:nvPr/>
            </p:nvSpPr>
            <p:spPr bwMode="auto">
              <a:xfrm>
                <a:off x="4856" y="5239"/>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2294"/>
              <p:cNvSpPr>
                <a:spLocks/>
              </p:cNvSpPr>
              <p:nvPr/>
            </p:nvSpPr>
            <p:spPr bwMode="auto">
              <a:xfrm>
                <a:off x="4874" y="5239"/>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2295"/>
              <p:cNvSpPr>
                <a:spLocks/>
              </p:cNvSpPr>
              <p:nvPr/>
            </p:nvSpPr>
            <p:spPr bwMode="auto">
              <a:xfrm>
                <a:off x="4893" y="5248"/>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Freeform 2296"/>
              <p:cNvSpPr>
                <a:spLocks/>
              </p:cNvSpPr>
              <p:nvPr/>
            </p:nvSpPr>
            <p:spPr bwMode="auto">
              <a:xfrm>
                <a:off x="4920" y="524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Freeform 2297"/>
              <p:cNvSpPr>
                <a:spLocks/>
              </p:cNvSpPr>
              <p:nvPr/>
            </p:nvSpPr>
            <p:spPr bwMode="auto">
              <a:xfrm>
                <a:off x="4939" y="524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Freeform 2298"/>
              <p:cNvSpPr>
                <a:spLocks/>
              </p:cNvSpPr>
              <p:nvPr/>
            </p:nvSpPr>
            <p:spPr bwMode="auto">
              <a:xfrm>
                <a:off x="4957" y="5248"/>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Oval 2299"/>
              <p:cNvSpPr>
                <a:spLocks noChangeArrowheads="1"/>
              </p:cNvSpPr>
              <p:nvPr/>
            </p:nvSpPr>
            <p:spPr bwMode="auto">
              <a:xfrm>
                <a:off x="4975" y="5257"/>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Freeform 2300"/>
              <p:cNvSpPr>
                <a:spLocks/>
              </p:cNvSpPr>
              <p:nvPr/>
            </p:nvSpPr>
            <p:spPr bwMode="auto">
              <a:xfrm>
                <a:off x="4994" y="5257"/>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Freeform 2301"/>
              <p:cNvSpPr>
                <a:spLocks/>
              </p:cNvSpPr>
              <p:nvPr/>
            </p:nvSpPr>
            <p:spPr bwMode="auto">
              <a:xfrm>
                <a:off x="5012" y="5257"/>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Freeform 2302"/>
              <p:cNvSpPr>
                <a:spLocks/>
              </p:cNvSpPr>
              <p:nvPr/>
            </p:nvSpPr>
            <p:spPr bwMode="auto">
              <a:xfrm>
                <a:off x="5031" y="526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Freeform 2303"/>
              <p:cNvSpPr>
                <a:spLocks/>
              </p:cNvSpPr>
              <p:nvPr/>
            </p:nvSpPr>
            <p:spPr bwMode="auto">
              <a:xfrm>
                <a:off x="5049" y="5267"/>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Freeform 2304"/>
              <p:cNvSpPr>
                <a:spLocks/>
              </p:cNvSpPr>
              <p:nvPr/>
            </p:nvSpPr>
            <p:spPr bwMode="auto">
              <a:xfrm>
                <a:off x="5067" y="5267"/>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Freeform 2305"/>
              <p:cNvSpPr>
                <a:spLocks/>
              </p:cNvSpPr>
              <p:nvPr/>
            </p:nvSpPr>
            <p:spPr bwMode="auto">
              <a:xfrm>
                <a:off x="5086" y="527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Freeform 2306"/>
              <p:cNvSpPr>
                <a:spLocks/>
              </p:cNvSpPr>
              <p:nvPr/>
            </p:nvSpPr>
            <p:spPr bwMode="auto">
              <a:xfrm>
                <a:off x="5104" y="5276"/>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Freeform 2307"/>
              <p:cNvSpPr>
                <a:spLocks/>
              </p:cNvSpPr>
              <p:nvPr/>
            </p:nvSpPr>
            <p:spPr bwMode="auto">
              <a:xfrm>
                <a:off x="5123" y="5276"/>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Oval 2308"/>
              <p:cNvSpPr>
                <a:spLocks noChangeArrowheads="1"/>
              </p:cNvSpPr>
              <p:nvPr/>
            </p:nvSpPr>
            <p:spPr bwMode="auto">
              <a:xfrm>
                <a:off x="5141" y="5276"/>
                <a:ext cx="1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Freeform 2309"/>
              <p:cNvSpPr>
                <a:spLocks/>
              </p:cNvSpPr>
              <p:nvPr/>
            </p:nvSpPr>
            <p:spPr bwMode="auto">
              <a:xfrm>
                <a:off x="5160" y="5285"/>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Freeform 2310"/>
              <p:cNvSpPr>
                <a:spLocks/>
              </p:cNvSpPr>
              <p:nvPr/>
            </p:nvSpPr>
            <p:spPr bwMode="auto">
              <a:xfrm>
                <a:off x="5187" y="528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Freeform 2311"/>
              <p:cNvSpPr>
                <a:spLocks/>
              </p:cNvSpPr>
              <p:nvPr/>
            </p:nvSpPr>
            <p:spPr bwMode="auto">
              <a:xfrm>
                <a:off x="5206" y="528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Freeform 2312"/>
              <p:cNvSpPr>
                <a:spLocks/>
              </p:cNvSpPr>
              <p:nvPr/>
            </p:nvSpPr>
            <p:spPr bwMode="auto">
              <a:xfrm>
                <a:off x="5224" y="5294"/>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Freeform 2313"/>
              <p:cNvSpPr>
                <a:spLocks/>
              </p:cNvSpPr>
              <p:nvPr/>
            </p:nvSpPr>
            <p:spPr bwMode="auto">
              <a:xfrm>
                <a:off x="5242" y="5294"/>
                <a:ext cx="10"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Freeform 2314"/>
              <p:cNvSpPr>
                <a:spLocks/>
              </p:cNvSpPr>
              <p:nvPr/>
            </p:nvSpPr>
            <p:spPr bwMode="auto">
              <a:xfrm>
                <a:off x="5261" y="5294"/>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Freeform 2315"/>
              <p:cNvSpPr>
                <a:spLocks/>
              </p:cNvSpPr>
              <p:nvPr/>
            </p:nvSpPr>
            <p:spPr bwMode="auto">
              <a:xfrm>
                <a:off x="5279" y="5294"/>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Freeform 2316"/>
              <p:cNvSpPr>
                <a:spLocks/>
              </p:cNvSpPr>
              <p:nvPr/>
            </p:nvSpPr>
            <p:spPr bwMode="auto">
              <a:xfrm>
                <a:off x="5298" y="5304"/>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Oval 2317"/>
              <p:cNvSpPr>
                <a:spLocks noChangeArrowheads="1"/>
              </p:cNvSpPr>
              <p:nvPr/>
            </p:nvSpPr>
            <p:spPr bwMode="auto">
              <a:xfrm>
                <a:off x="5316" y="530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2318"/>
              <p:cNvSpPr>
                <a:spLocks/>
              </p:cNvSpPr>
              <p:nvPr/>
            </p:nvSpPr>
            <p:spPr bwMode="auto">
              <a:xfrm>
                <a:off x="5334" y="5304"/>
                <a:ext cx="10"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2319"/>
              <p:cNvSpPr>
                <a:spLocks/>
              </p:cNvSpPr>
              <p:nvPr/>
            </p:nvSpPr>
            <p:spPr bwMode="auto">
              <a:xfrm>
                <a:off x="5353" y="531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2320"/>
              <p:cNvSpPr>
                <a:spLocks/>
              </p:cNvSpPr>
              <p:nvPr/>
            </p:nvSpPr>
            <p:spPr bwMode="auto">
              <a:xfrm>
                <a:off x="5371" y="531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2321"/>
              <p:cNvSpPr>
                <a:spLocks/>
              </p:cNvSpPr>
              <p:nvPr/>
            </p:nvSpPr>
            <p:spPr bwMode="auto">
              <a:xfrm>
                <a:off x="2923" y="5092"/>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2322"/>
              <p:cNvSpPr>
                <a:spLocks/>
              </p:cNvSpPr>
              <p:nvPr/>
            </p:nvSpPr>
            <p:spPr bwMode="auto">
              <a:xfrm>
                <a:off x="2941" y="510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Oval 2323"/>
              <p:cNvSpPr>
                <a:spLocks noChangeArrowheads="1"/>
              </p:cNvSpPr>
              <p:nvPr/>
            </p:nvSpPr>
            <p:spPr bwMode="auto">
              <a:xfrm>
                <a:off x="2960" y="510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2324"/>
              <p:cNvSpPr>
                <a:spLocks/>
              </p:cNvSpPr>
              <p:nvPr/>
            </p:nvSpPr>
            <p:spPr bwMode="auto">
              <a:xfrm>
                <a:off x="2978" y="5101"/>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Freeform 2325"/>
              <p:cNvSpPr>
                <a:spLocks/>
              </p:cNvSpPr>
              <p:nvPr/>
            </p:nvSpPr>
            <p:spPr bwMode="auto">
              <a:xfrm>
                <a:off x="2997" y="511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Freeform 2326"/>
              <p:cNvSpPr>
                <a:spLocks/>
              </p:cNvSpPr>
              <p:nvPr/>
            </p:nvSpPr>
            <p:spPr bwMode="auto">
              <a:xfrm>
                <a:off x="3015" y="511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Freeform 2327"/>
              <p:cNvSpPr>
                <a:spLocks/>
              </p:cNvSpPr>
              <p:nvPr/>
            </p:nvSpPr>
            <p:spPr bwMode="auto">
              <a:xfrm>
                <a:off x="3033" y="5110"/>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Freeform 2328"/>
              <p:cNvSpPr>
                <a:spLocks/>
              </p:cNvSpPr>
              <p:nvPr/>
            </p:nvSpPr>
            <p:spPr bwMode="auto">
              <a:xfrm>
                <a:off x="3052" y="5110"/>
                <a:ext cx="18" cy="19"/>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1"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Freeform 2329"/>
              <p:cNvSpPr>
                <a:spLocks/>
              </p:cNvSpPr>
              <p:nvPr/>
            </p:nvSpPr>
            <p:spPr bwMode="auto">
              <a:xfrm>
                <a:off x="3070" y="5119"/>
                <a:ext cx="19"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Freeform 2330"/>
              <p:cNvSpPr>
                <a:spLocks/>
              </p:cNvSpPr>
              <p:nvPr/>
            </p:nvSpPr>
            <p:spPr bwMode="auto">
              <a:xfrm>
                <a:off x="3098" y="5119"/>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Freeform 2331"/>
              <p:cNvSpPr>
                <a:spLocks/>
              </p:cNvSpPr>
              <p:nvPr/>
            </p:nvSpPr>
            <p:spPr bwMode="auto">
              <a:xfrm>
                <a:off x="3116" y="5119"/>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Oval 2332"/>
              <p:cNvSpPr>
                <a:spLocks noChangeArrowheads="1"/>
              </p:cNvSpPr>
              <p:nvPr/>
            </p:nvSpPr>
            <p:spPr bwMode="auto">
              <a:xfrm>
                <a:off x="3135" y="512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Freeform 2333"/>
              <p:cNvSpPr>
                <a:spLocks/>
              </p:cNvSpPr>
              <p:nvPr/>
            </p:nvSpPr>
            <p:spPr bwMode="auto">
              <a:xfrm>
                <a:off x="3153" y="5129"/>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Freeform 2334"/>
              <p:cNvSpPr>
                <a:spLocks/>
              </p:cNvSpPr>
              <p:nvPr/>
            </p:nvSpPr>
            <p:spPr bwMode="auto">
              <a:xfrm>
                <a:off x="3171" y="5129"/>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Freeform 2335"/>
              <p:cNvSpPr>
                <a:spLocks/>
              </p:cNvSpPr>
              <p:nvPr/>
            </p:nvSpPr>
            <p:spPr bwMode="auto">
              <a:xfrm>
                <a:off x="3190" y="513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Freeform 2336"/>
              <p:cNvSpPr>
                <a:spLocks/>
              </p:cNvSpPr>
              <p:nvPr/>
            </p:nvSpPr>
            <p:spPr bwMode="auto">
              <a:xfrm>
                <a:off x="3208" y="513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Oval 2337"/>
              <p:cNvSpPr>
                <a:spLocks noChangeArrowheads="1"/>
              </p:cNvSpPr>
              <p:nvPr/>
            </p:nvSpPr>
            <p:spPr bwMode="auto">
              <a:xfrm>
                <a:off x="3227" y="513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Oval 2338"/>
              <p:cNvSpPr>
                <a:spLocks noChangeArrowheads="1"/>
              </p:cNvSpPr>
              <p:nvPr/>
            </p:nvSpPr>
            <p:spPr bwMode="auto">
              <a:xfrm>
                <a:off x="3245" y="5138"/>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Freeform 2339"/>
              <p:cNvSpPr>
                <a:spLocks/>
              </p:cNvSpPr>
              <p:nvPr/>
            </p:nvSpPr>
            <p:spPr bwMode="auto">
              <a:xfrm>
                <a:off x="3263" y="5147"/>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Freeform 2340"/>
              <p:cNvSpPr>
                <a:spLocks/>
              </p:cNvSpPr>
              <p:nvPr/>
            </p:nvSpPr>
            <p:spPr bwMode="auto">
              <a:xfrm>
                <a:off x="3282" y="5147"/>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Freeform 2341"/>
              <p:cNvSpPr>
                <a:spLocks/>
              </p:cNvSpPr>
              <p:nvPr/>
            </p:nvSpPr>
            <p:spPr bwMode="auto">
              <a:xfrm>
                <a:off x="3300" y="5147"/>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Freeform 2342"/>
              <p:cNvSpPr>
                <a:spLocks/>
              </p:cNvSpPr>
              <p:nvPr/>
            </p:nvSpPr>
            <p:spPr bwMode="auto">
              <a:xfrm>
                <a:off x="3319" y="5156"/>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Freeform 2343"/>
              <p:cNvSpPr>
                <a:spLocks/>
              </p:cNvSpPr>
              <p:nvPr/>
            </p:nvSpPr>
            <p:spPr bwMode="auto">
              <a:xfrm>
                <a:off x="3337" y="5156"/>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Freeform 2344"/>
              <p:cNvSpPr>
                <a:spLocks/>
              </p:cNvSpPr>
              <p:nvPr/>
            </p:nvSpPr>
            <p:spPr bwMode="auto">
              <a:xfrm>
                <a:off x="3365" y="515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2345"/>
              <p:cNvSpPr>
                <a:spLocks/>
              </p:cNvSpPr>
              <p:nvPr/>
            </p:nvSpPr>
            <p:spPr bwMode="auto">
              <a:xfrm>
                <a:off x="3383" y="5156"/>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Oval 2346"/>
              <p:cNvSpPr>
                <a:spLocks noChangeArrowheads="1"/>
              </p:cNvSpPr>
              <p:nvPr/>
            </p:nvSpPr>
            <p:spPr bwMode="auto">
              <a:xfrm>
                <a:off x="3401" y="5165"/>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2347"/>
              <p:cNvSpPr>
                <a:spLocks/>
              </p:cNvSpPr>
              <p:nvPr/>
            </p:nvSpPr>
            <p:spPr bwMode="auto">
              <a:xfrm>
                <a:off x="3420" y="5165"/>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2348"/>
              <p:cNvSpPr>
                <a:spLocks/>
              </p:cNvSpPr>
              <p:nvPr/>
            </p:nvSpPr>
            <p:spPr bwMode="auto">
              <a:xfrm>
                <a:off x="3438" y="5165"/>
                <a:ext cx="10"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2349"/>
              <p:cNvSpPr>
                <a:spLocks/>
              </p:cNvSpPr>
              <p:nvPr/>
            </p:nvSpPr>
            <p:spPr bwMode="auto">
              <a:xfrm>
                <a:off x="3457" y="517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2350"/>
              <p:cNvSpPr>
                <a:spLocks/>
              </p:cNvSpPr>
              <p:nvPr/>
            </p:nvSpPr>
            <p:spPr bwMode="auto">
              <a:xfrm>
                <a:off x="3475" y="5175"/>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Oval 2351"/>
              <p:cNvSpPr>
                <a:spLocks noChangeArrowheads="1"/>
              </p:cNvSpPr>
              <p:nvPr/>
            </p:nvSpPr>
            <p:spPr bwMode="auto">
              <a:xfrm>
                <a:off x="3494" y="517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Oval 2352"/>
              <p:cNvSpPr>
                <a:spLocks noChangeArrowheads="1"/>
              </p:cNvSpPr>
              <p:nvPr/>
            </p:nvSpPr>
            <p:spPr bwMode="auto">
              <a:xfrm>
                <a:off x="3512" y="5175"/>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Freeform 2353"/>
              <p:cNvSpPr>
                <a:spLocks/>
              </p:cNvSpPr>
              <p:nvPr/>
            </p:nvSpPr>
            <p:spPr bwMode="auto">
              <a:xfrm>
                <a:off x="3530" y="5184"/>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Freeform 2354"/>
              <p:cNvSpPr>
                <a:spLocks/>
              </p:cNvSpPr>
              <p:nvPr/>
            </p:nvSpPr>
            <p:spPr bwMode="auto">
              <a:xfrm>
                <a:off x="3549" y="518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Freeform 2355"/>
              <p:cNvSpPr>
                <a:spLocks/>
              </p:cNvSpPr>
              <p:nvPr/>
            </p:nvSpPr>
            <p:spPr bwMode="auto">
              <a:xfrm>
                <a:off x="3567" y="5184"/>
                <a:ext cx="19" cy="18"/>
              </a:xfrm>
              <a:custGeom>
                <a:avLst/>
                <a:gdLst>
                  <a:gd name="T0" fmla="*/ 1 w 2"/>
                  <a:gd name="T1" fmla="*/ 0 h 2"/>
                  <a:gd name="T2" fmla="*/ 0 w 2"/>
                  <a:gd name="T3" fmla="*/ 1 h 2"/>
                  <a:gd name="T4" fmla="*/ 1 w 2"/>
                  <a:gd name="T5" fmla="*/ 1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Freeform 2356"/>
              <p:cNvSpPr>
                <a:spLocks/>
              </p:cNvSpPr>
              <p:nvPr/>
            </p:nvSpPr>
            <p:spPr bwMode="auto">
              <a:xfrm>
                <a:off x="3586" y="5193"/>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Freeform 2357"/>
              <p:cNvSpPr>
                <a:spLocks/>
              </p:cNvSpPr>
              <p:nvPr/>
            </p:nvSpPr>
            <p:spPr bwMode="auto">
              <a:xfrm>
                <a:off x="3604" y="5193"/>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Freeform 2358"/>
              <p:cNvSpPr>
                <a:spLocks/>
              </p:cNvSpPr>
              <p:nvPr/>
            </p:nvSpPr>
            <p:spPr bwMode="auto">
              <a:xfrm>
                <a:off x="3632" y="519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Freeform 2359"/>
              <p:cNvSpPr>
                <a:spLocks/>
              </p:cNvSpPr>
              <p:nvPr/>
            </p:nvSpPr>
            <p:spPr bwMode="auto">
              <a:xfrm>
                <a:off x="3650" y="5193"/>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Oval 2360"/>
              <p:cNvSpPr>
                <a:spLocks noChangeArrowheads="1"/>
              </p:cNvSpPr>
              <p:nvPr/>
            </p:nvSpPr>
            <p:spPr bwMode="auto">
              <a:xfrm>
                <a:off x="3668" y="520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Oval 2361"/>
              <p:cNvSpPr>
                <a:spLocks noChangeArrowheads="1"/>
              </p:cNvSpPr>
              <p:nvPr/>
            </p:nvSpPr>
            <p:spPr bwMode="auto">
              <a:xfrm>
                <a:off x="3687" y="520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Freeform 2362"/>
              <p:cNvSpPr>
                <a:spLocks/>
              </p:cNvSpPr>
              <p:nvPr/>
            </p:nvSpPr>
            <p:spPr bwMode="auto">
              <a:xfrm>
                <a:off x="3705" y="5202"/>
                <a:ext cx="9" cy="19"/>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Freeform 2363"/>
              <p:cNvSpPr>
                <a:spLocks/>
              </p:cNvSpPr>
              <p:nvPr/>
            </p:nvSpPr>
            <p:spPr bwMode="auto">
              <a:xfrm>
                <a:off x="3724" y="5211"/>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Freeform 2364"/>
              <p:cNvSpPr>
                <a:spLocks/>
              </p:cNvSpPr>
              <p:nvPr/>
            </p:nvSpPr>
            <p:spPr bwMode="auto">
              <a:xfrm>
                <a:off x="3742" y="5211"/>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Oval 2365"/>
              <p:cNvSpPr>
                <a:spLocks noChangeArrowheads="1"/>
              </p:cNvSpPr>
              <p:nvPr/>
            </p:nvSpPr>
            <p:spPr bwMode="auto">
              <a:xfrm>
                <a:off x="3760" y="5211"/>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Freeform 2366"/>
              <p:cNvSpPr>
                <a:spLocks/>
              </p:cNvSpPr>
              <p:nvPr/>
            </p:nvSpPr>
            <p:spPr bwMode="auto">
              <a:xfrm>
                <a:off x="3779" y="5211"/>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Freeform 2367"/>
              <p:cNvSpPr>
                <a:spLocks/>
              </p:cNvSpPr>
              <p:nvPr/>
            </p:nvSpPr>
            <p:spPr bwMode="auto">
              <a:xfrm>
                <a:off x="3797" y="522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Freeform 2368"/>
              <p:cNvSpPr>
                <a:spLocks/>
              </p:cNvSpPr>
              <p:nvPr/>
            </p:nvSpPr>
            <p:spPr bwMode="auto">
              <a:xfrm>
                <a:off x="3816" y="522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Freeform 2369"/>
              <p:cNvSpPr>
                <a:spLocks/>
              </p:cNvSpPr>
              <p:nvPr/>
            </p:nvSpPr>
            <p:spPr bwMode="auto">
              <a:xfrm>
                <a:off x="3834" y="5221"/>
                <a:ext cx="19"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6" name="Freeform 2370"/>
              <p:cNvSpPr>
                <a:spLocks/>
              </p:cNvSpPr>
              <p:nvPr/>
            </p:nvSpPr>
            <p:spPr bwMode="auto">
              <a:xfrm>
                <a:off x="3853" y="5230"/>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Freeform 2371"/>
              <p:cNvSpPr>
                <a:spLocks/>
              </p:cNvSpPr>
              <p:nvPr/>
            </p:nvSpPr>
            <p:spPr bwMode="auto">
              <a:xfrm>
                <a:off x="3871" y="5230"/>
                <a:ext cx="18"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Freeform 2372"/>
              <p:cNvSpPr>
                <a:spLocks/>
              </p:cNvSpPr>
              <p:nvPr/>
            </p:nvSpPr>
            <p:spPr bwMode="auto">
              <a:xfrm>
                <a:off x="3899" y="5230"/>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2373"/>
              <p:cNvSpPr>
                <a:spLocks/>
              </p:cNvSpPr>
              <p:nvPr/>
            </p:nvSpPr>
            <p:spPr bwMode="auto">
              <a:xfrm>
                <a:off x="3917" y="5230"/>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Oval 2374"/>
              <p:cNvSpPr>
                <a:spLocks noChangeArrowheads="1"/>
              </p:cNvSpPr>
              <p:nvPr/>
            </p:nvSpPr>
            <p:spPr bwMode="auto">
              <a:xfrm>
                <a:off x="3935" y="5239"/>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Oval 2375"/>
              <p:cNvSpPr>
                <a:spLocks noChangeArrowheads="1"/>
              </p:cNvSpPr>
              <p:nvPr/>
            </p:nvSpPr>
            <p:spPr bwMode="auto">
              <a:xfrm>
                <a:off x="3954" y="523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Freeform 2376"/>
              <p:cNvSpPr>
                <a:spLocks/>
              </p:cNvSpPr>
              <p:nvPr/>
            </p:nvSpPr>
            <p:spPr bwMode="auto">
              <a:xfrm>
                <a:off x="3972" y="5239"/>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2377"/>
              <p:cNvSpPr>
                <a:spLocks/>
              </p:cNvSpPr>
              <p:nvPr/>
            </p:nvSpPr>
            <p:spPr bwMode="auto">
              <a:xfrm>
                <a:off x="3991" y="524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Freeform 2378"/>
              <p:cNvSpPr>
                <a:spLocks/>
              </p:cNvSpPr>
              <p:nvPr/>
            </p:nvSpPr>
            <p:spPr bwMode="auto">
              <a:xfrm>
                <a:off x="4009" y="5248"/>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2379"/>
              <p:cNvSpPr>
                <a:spLocks/>
              </p:cNvSpPr>
              <p:nvPr/>
            </p:nvSpPr>
            <p:spPr bwMode="auto">
              <a:xfrm>
                <a:off x="4027" y="5248"/>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2380"/>
              <p:cNvSpPr>
                <a:spLocks/>
              </p:cNvSpPr>
              <p:nvPr/>
            </p:nvSpPr>
            <p:spPr bwMode="auto">
              <a:xfrm>
                <a:off x="4046" y="5248"/>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Freeform 2381"/>
              <p:cNvSpPr>
                <a:spLocks/>
              </p:cNvSpPr>
              <p:nvPr/>
            </p:nvSpPr>
            <p:spPr bwMode="auto">
              <a:xfrm>
                <a:off x="4064" y="5257"/>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Freeform 2382"/>
              <p:cNvSpPr>
                <a:spLocks/>
              </p:cNvSpPr>
              <p:nvPr/>
            </p:nvSpPr>
            <p:spPr bwMode="auto">
              <a:xfrm>
                <a:off x="4083" y="5257"/>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Freeform 2383"/>
              <p:cNvSpPr>
                <a:spLocks/>
              </p:cNvSpPr>
              <p:nvPr/>
            </p:nvSpPr>
            <p:spPr bwMode="auto">
              <a:xfrm>
                <a:off x="4101" y="5257"/>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Freeform 2384"/>
              <p:cNvSpPr>
                <a:spLocks/>
              </p:cNvSpPr>
              <p:nvPr/>
            </p:nvSpPr>
            <p:spPr bwMode="auto">
              <a:xfrm>
                <a:off x="4119" y="5267"/>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Freeform 2385"/>
              <p:cNvSpPr>
                <a:spLocks/>
              </p:cNvSpPr>
              <p:nvPr/>
            </p:nvSpPr>
            <p:spPr bwMode="auto">
              <a:xfrm>
                <a:off x="4138" y="5267"/>
                <a:ext cx="18"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Freeform 2386"/>
              <p:cNvSpPr>
                <a:spLocks/>
              </p:cNvSpPr>
              <p:nvPr/>
            </p:nvSpPr>
            <p:spPr bwMode="auto">
              <a:xfrm>
                <a:off x="4165" y="5267"/>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Freeform 2387"/>
              <p:cNvSpPr>
                <a:spLocks/>
              </p:cNvSpPr>
              <p:nvPr/>
            </p:nvSpPr>
            <p:spPr bwMode="auto">
              <a:xfrm>
                <a:off x="4184" y="5267"/>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Oval 2388"/>
              <p:cNvSpPr>
                <a:spLocks noChangeArrowheads="1"/>
              </p:cNvSpPr>
              <p:nvPr/>
            </p:nvSpPr>
            <p:spPr bwMode="auto">
              <a:xfrm>
                <a:off x="4202" y="527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Oval 2389"/>
              <p:cNvSpPr>
                <a:spLocks noChangeArrowheads="1"/>
              </p:cNvSpPr>
              <p:nvPr/>
            </p:nvSpPr>
            <p:spPr bwMode="auto">
              <a:xfrm>
                <a:off x="4221" y="527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Freeform 2390"/>
              <p:cNvSpPr>
                <a:spLocks/>
              </p:cNvSpPr>
              <p:nvPr/>
            </p:nvSpPr>
            <p:spPr bwMode="auto">
              <a:xfrm>
                <a:off x="4239" y="5276"/>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Freeform 2391"/>
              <p:cNvSpPr>
                <a:spLocks/>
              </p:cNvSpPr>
              <p:nvPr/>
            </p:nvSpPr>
            <p:spPr bwMode="auto">
              <a:xfrm>
                <a:off x="4257" y="5285"/>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Freeform 2392"/>
              <p:cNvSpPr>
                <a:spLocks/>
              </p:cNvSpPr>
              <p:nvPr/>
            </p:nvSpPr>
            <p:spPr bwMode="auto">
              <a:xfrm>
                <a:off x="4276" y="5285"/>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Freeform 2393"/>
              <p:cNvSpPr>
                <a:spLocks/>
              </p:cNvSpPr>
              <p:nvPr/>
            </p:nvSpPr>
            <p:spPr bwMode="auto">
              <a:xfrm>
                <a:off x="4294" y="5285"/>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Freeform 2394"/>
              <p:cNvSpPr>
                <a:spLocks/>
              </p:cNvSpPr>
              <p:nvPr/>
            </p:nvSpPr>
            <p:spPr bwMode="auto">
              <a:xfrm>
                <a:off x="4313" y="5285"/>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Freeform 2395"/>
              <p:cNvSpPr>
                <a:spLocks/>
              </p:cNvSpPr>
              <p:nvPr/>
            </p:nvSpPr>
            <p:spPr bwMode="auto">
              <a:xfrm>
                <a:off x="4331" y="5294"/>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Freeform 2396"/>
              <p:cNvSpPr>
                <a:spLocks/>
              </p:cNvSpPr>
              <p:nvPr/>
            </p:nvSpPr>
            <p:spPr bwMode="auto">
              <a:xfrm>
                <a:off x="4350" y="5294"/>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Freeform 2397"/>
              <p:cNvSpPr>
                <a:spLocks/>
              </p:cNvSpPr>
              <p:nvPr/>
            </p:nvSpPr>
            <p:spPr bwMode="auto">
              <a:xfrm>
                <a:off x="4368" y="5294"/>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Oval 2398"/>
              <p:cNvSpPr>
                <a:spLocks noChangeArrowheads="1"/>
              </p:cNvSpPr>
              <p:nvPr/>
            </p:nvSpPr>
            <p:spPr bwMode="auto">
              <a:xfrm>
                <a:off x="4386" y="5304"/>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Freeform 2399"/>
              <p:cNvSpPr>
                <a:spLocks/>
              </p:cNvSpPr>
              <p:nvPr/>
            </p:nvSpPr>
            <p:spPr bwMode="auto">
              <a:xfrm>
                <a:off x="4405" y="5304"/>
                <a:ext cx="18"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Freeform 2400"/>
              <p:cNvSpPr>
                <a:spLocks/>
              </p:cNvSpPr>
              <p:nvPr/>
            </p:nvSpPr>
            <p:spPr bwMode="auto">
              <a:xfrm>
                <a:off x="4432" y="5304"/>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2401"/>
              <p:cNvSpPr>
                <a:spLocks/>
              </p:cNvSpPr>
              <p:nvPr/>
            </p:nvSpPr>
            <p:spPr bwMode="auto">
              <a:xfrm>
                <a:off x="4451" y="5304"/>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Oval 2402"/>
              <p:cNvSpPr>
                <a:spLocks noChangeArrowheads="1"/>
              </p:cNvSpPr>
              <p:nvPr/>
            </p:nvSpPr>
            <p:spPr bwMode="auto">
              <a:xfrm>
                <a:off x="4469" y="531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Oval 2403"/>
              <p:cNvSpPr>
                <a:spLocks noChangeArrowheads="1"/>
              </p:cNvSpPr>
              <p:nvPr/>
            </p:nvSpPr>
            <p:spPr bwMode="auto">
              <a:xfrm>
                <a:off x="4488" y="531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2404"/>
              <p:cNvSpPr>
                <a:spLocks/>
              </p:cNvSpPr>
              <p:nvPr/>
            </p:nvSpPr>
            <p:spPr bwMode="auto">
              <a:xfrm>
                <a:off x="4506" y="5313"/>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2405"/>
              <p:cNvSpPr>
                <a:spLocks/>
              </p:cNvSpPr>
              <p:nvPr/>
            </p:nvSpPr>
            <p:spPr bwMode="auto">
              <a:xfrm>
                <a:off x="4524" y="5322"/>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2406"/>
              <p:cNvSpPr>
                <a:spLocks/>
              </p:cNvSpPr>
              <p:nvPr/>
            </p:nvSpPr>
            <p:spPr bwMode="auto">
              <a:xfrm>
                <a:off x="4543" y="5322"/>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2407"/>
              <p:cNvSpPr>
                <a:spLocks/>
              </p:cNvSpPr>
              <p:nvPr/>
            </p:nvSpPr>
            <p:spPr bwMode="auto">
              <a:xfrm>
                <a:off x="4561" y="5322"/>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2408"/>
              <p:cNvSpPr>
                <a:spLocks/>
              </p:cNvSpPr>
              <p:nvPr/>
            </p:nvSpPr>
            <p:spPr bwMode="auto">
              <a:xfrm>
                <a:off x="4580" y="5322"/>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Freeform 2409"/>
              <p:cNvSpPr>
                <a:spLocks/>
              </p:cNvSpPr>
              <p:nvPr/>
            </p:nvSpPr>
            <p:spPr bwMode="auto">
              <a:xfrm>
                <a:off x="4598" y="533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Freeform 2410"/>
              <p:cNvSpPr>
                <a:spLocks/>
              </p:cNvSpPr>
              <p:nvPr/>
            </p:nvSpPr>
            <p:spPr bwMode="auto">
              <a:xfrm>
                <a:off x="4616" y="5331"/>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Freeform 2411"/>
              <p:cNvSpPr>
                <a:spLocks/>
              </p:cNvSpPr>
              <p:nvPr/>
            </p:nvSpPr>
            <p:spPr bwMode="auto">
              <a:xfrm>
                <a:off x="4635" y="5331"/>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Freeform 2412"/>
              <p:cNvSpPr>
                <a:spLocks/>
              </p:cNvSpPr>
              <p:nvPr/>
            </p:nvSpPr>
            <p:spPr bwMode="auto">
              <a:xfrm>
                <a:off x="4653" y="5340"/>
                <a:ext cx="19"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Freeform 2413"/>
              <p:cNvSpPr>
                <a:spLocks/>
              </p:cNvSpPr>
              <p:nvPr/>
            </p:nvSpPr>
            <p:spPr bwMode="auto">
              <a:xfrm>
                <a:off x="4672" y="5340"/>
                <a:ext cx="18" cy="10"/>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Freeform 2414"/>
              <p:cNvSpPr>
                <a:spLocks/>
              </p:cNvSpPr>
              <p:nvPr/>
            </p:nvSpPr>
            <p:spPr bwMode="auto">
              <a:xfrm>
                <a:off x="4699" y="5340"/>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Freeform 2415"/>
              <p:cNvSpPr>
                <a:spLocks/>
              </p:cNvSpPr>
              <p:nvPr/>
            </p:nvSpPr>
            <p:spPr bwMode="auto">
              <a:xfrm>
                <a:off x="4718" y="5350"/>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Group 2617"/>
            <p:cNvGrpSpPr>
              <a:grpSpLocks/>
            </p:cNvGrpSpPr>
            <p:nvPr/>
          </p:nvGrpSpPr>
          <p:grpSpPr bwMode="auto">
            <a:xfrm>
              <a:off x="2886" y="5221"/>
              <a:ext cx="2467" cy="350"/>
              <a:chOff x="2886" y="5221"/>
              <a:chExt cx="2467" cy="350"/>
            </a:xfrm>
          </p:grpSpPr>
          <p:sp>
            <p:nvSpPr>
              <p:cNvPr id="662" name="Freeform 2417"/>
              <p:cNvSpPr>
                <a:spLocks/>
              </p:cNvSpPr>
              <p:nvPr/>
            </p:nvSpPr>
            <p:spPr bwMode="auto">
              <a:xfrm>
                <a:off x="4736" y="5350"/>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Oval 2418"/>
              <p:cNvSpPr>
                <a:spLocks noChangeArrowheads="1"/>
              </p:cNvSpPr>
              <p:nvPr/>
            </p:nvSpPr>
            <p:spPr bwMode="auto">
              <a:xfrm>
                <a:off x="4755" y="535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Freeform 2419"/>
              <p:cNvSpPr>
                <a:spLocks/>
              </p:cNvSpPr>
              <p:nvPr/>
            </p:nvSpPr>
            <p:spPr bwMode="auto">
              <a:xfrm>
                <a:off x="4773" y="5350"/>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Freeform 2420"/>
              <p:cNvSpPr>
                <a:spLocks/>
              </p:cNvSpPr>
              <p:nvPr/>
            </p:nvSpPr>
            <p:spPr bwMode="auto">
              <a:xfrm>
                <a:off x="4791" y="5359"/>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2421"/>
              <p:cNvSpPr>
                <a:spLocks/>
              </p:cNvSpPr>
              <p:nvPr/>
            </p:nvSpPr>
            <p:spPr bwMode="auto">
              <a:xfrm>
                <a:off x="4810" y="5359"/>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2422"/>
              <p:cNvSpPr>
                <a:spLocks/>
              </p:cNvSpPr>
              <p:nvPr/>
            </p:nvSpPr>
            <p:spPr bwMode="auto">
              <a:xfrm>
                <a:off x="4828" y="5359"/>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2423"/>
              <p:cNvSpPr>
                <a:spLocks/>
              </p:cNvSpPr>
              <p:nvPr/>
            </p:nvSpPr>
            <p:spPr bwMode="auto">
              <a:xfrm>
                <a:off x="4847" y="536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9" name="Freeform 2424"/>
              <p:cNvSpPr>
                <a:spLocks/>
              </p:cNvSpPr>
              <p:nvPr/>
            </p:nvSpPr>
            <p:spPr bwMode="auto">
              <a:xfrm>
                <a:off x="4865" y="5368"/>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2425"/>
              <p:cNvSpPr>
                <a:spLocks/>
              </p:cNvSpPr>
              <p:nvPr/>
            </p:nvSpPr>
            <p:spPr bwMode="auto">
              <a:xfrm>
                <a:off x="4883" y="5368"/>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Oval 2426"/>
              <p:cNvSpPr>
                <a:spLocks noChangeArrowheads="1"/>
              </p:cNvSpPr>
              <p:nvPr/>
            </p:nvSpPr>
            <p:spPr bwMode="auto">
              <a:xfrm>
                <a:off x="4902" y="5368"/>
                <a:ext cx="18"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2427"/>
              <p:cNvSpPr>
                <a:spLocks/>
              </p:cNvSpPr>
              <p:nvPr/>
            </p:nvSpPr>
            <p:spPr bwMode="auto">
              <a:xfrm>
                <a:off x="4920" y="5377"/>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2428"/>
              <p:cNvSpPr>
                <a:spLocks/>
              </p:cNvSpPr>
              <p:nvPr/>
            </p:nvSpPr>
            <p:spPr bwMode="auto">
              <a:xfrm>
                <a:off x="4939" y="5377"/>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2429"/>
              <p:cNvSpPr>
                <a:spLocks/>
              </p:cNvSpPr>
              <p:nvPr/>
            </p:nvSpPr>
            <p:spPr bwMode="auto">
              <a:xfrm>
                <a:off x="4966" y="5377"/>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2430"/>
              <p:cNvSpPr>
                <a:spLocks/>
              </p:cNvSpPr>
              <p:nvPr/>
            </p:nvSpPr>
            <p:spPr bwMode="auto">
              <a:xfrm>
                <a:off x="4985" y="5386"/>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2431"/>
              <p:cNvSpPr>
                <a:spLocks/>
              </p:cNvSpPr>
              <p:nvPr/>
            </p:nvSpPr>
            <p:spPr bwMode="auto">
              <a:xfrm>
                <a:off x="5003" y="5386"/>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Oval 2432"/>
              <p:cNvSpPr>
                <a:spLocks noChangeArrowheads="1"/>
              </p:cNvSpPr>
              <p:nvPr/>
            </p:nvSpPr>
            <p:spPr bwMode="auto">
              <a:xfrm>
                <a:off x="5021" y="5386"/>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2433"/>
              <p:cNvSpPr>
                <a:spLocks/>
              </p:cNvSpPr>
              <p:nvPr/>
            </p:nvSpPr>
            <p:spPr bwMode="auto">
              <a:xfrm>
                <a:off x="5040" y="5386"/>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2434"/>
              <p:cNvSpPr>
                <a:spLocks/>
              </p:cNvSpPr>
              <p:nvPr/>
            </p:nvSpPr>
            <p:spPr bwMode="auto">
              <a:xfrm>
                <a:off x="5058" y="5396"/>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Oval 2435"/>
              <p:cNvSpPr>
                <a:spLocks noChangeArrowheads="1"/>
              </p:cNvSpPr>
              <p:nvPr/>
            </p:nvSpPr>
            <p:spPr bwMode="auto">
              <a:xfrm>
                <a:off x="5077" y="539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2436"/>
              <p:cNvSpPr>
                <a:spLocks/>
              </p:cNvSpPr>
              <p:nvPr/>
            </p:nvSpPr>
            <p:spPr bwMode="auto">
              <a:xfrm>
                <a:off x="5095" y="5396"/>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2437"/>
              <p:cNvSpPr>
                <a:spLocks/>
              </p:cNvSpPr>
              <p:nvPr/>
            </p:nvSpPr>
            <p:spPr bwMode="auto">
              <a:xfrm>
                <a:off x="5113" y="5405"/>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2438"/>
              <p:cNvSpPr>
                <a:spLocks/>
              </p:cNvSpPr>
              <p:nvPr/>
            </p:nvSpPr>
            <p:spPr bwMode="auto">
              <a:xfrm>
                <a:off x="5132" y="5405"/>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2439"/>
              <p:cNvSpPr>
                <a:spLocks/>
              </p:cNvSpPr>
              <p:nvPr/>
            </p:nvSpPr>
            <p:spPr bwMode="auto">
              <a:xfrm>
                <a:off x="5150" y="5405"/>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2440"/>
              <p:cNvSpPr>
                <a:spLocks/>
              </p:cNvSpPr>
              <p:nvPr/>
            </p:nvSpPr>
            <p:spPr bwMode="auto">
              <a:xfrm>
                <a:off x="5169" y="5405"/>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2441"/>
              <p:cNvSpPr>
                <a:spLocks/>
              </p:cNvSpPr>
              <p:nvPr/>
            </p:nvSpPr>
            <p:spPr bwMode="auto">
              <a:xfrm>
                <a:off x="5187" y="5414"/>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2442"/>
              <p:cNvSpPr>
                <a:spLocks/>
              </p:cNvSpPr>
              <p:nvPr/>
            </p:nvSpPr>
            <p:spPr bwMode="auto">
              <a:xfrm>
                <a:off x="5215" y="5414"/>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2443"/>
              <p:cNvSpPr>
                <a:spLocks/>
              </p:cNvSpPr>
              <p:nvPr/>
            </p:nvSpPr>
            <p:spPr bwMode="auto">
              <a:xfrm>
                <a:off x="5233" y="5414"/>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2444"/>
              <p:cNvSpPr>
                <a:spLocks/>
              </p:cNvSpPr>
              <p:nvPr/>
            </p:nvSpPr>
            <p:spPr bwMode="auto">
              <a:xfrm>
                <a:off x="5252" y="542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2445"/>
              <p:cNvSpPr>
                <a:spLocks/>
              </p:cNvSpPr>
              <p:nvPr/>
            </p:nvSpPr>
            <p:spPr bwMode="auto">
              <a:xfrm>
                <a:off x="5270" y="5423"/>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2446"/>
              <p:cNvSpPr>
                <a:spLocks/>
              </p:cNvSpPr>
              <p:nvPr/>
            </p:nvSpPr>
            <p:spPr bwMode="auto">
              <a:xfrm>
                <a:off x="5288" y="5423"/>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2447"/>
              <p:cNvSpPr>
                <a:spLocks/>
              </p:cNvSpPr>
              <p:nvPr/>
            </p:nvSpPr>
            <p:spPr bwMode="auto">
              <a:xfrm>
                <a:off x="5307" y="5423"/>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Freeform 2448"/>
              <p:cNvSpPr>
                <a:spLocks/>
              </p:cNvSpPr>
              <p:nvPr/>
            </p:nvSpPr>
            <p:spPr bwMode="auto">
              <a:xfrm>
                <a:off x="5325" y="5432"/>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Oval 2449"/>
              <p:cNvSpPr>
                <a:spLocks noChangeArrowheads="1"/>
              </p:cNvSpPr>
              <p:nvPr/>
            </p:nvSpPr>
            <p:spPr bwMode="auto">
              <a:xfrm>
                <a:off x="5344" y="5432"/>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2450"/>
              <p:cNvSpPr>
                <a:spLocks/>
              </p:cNvSpPr>
              <p:nvPr/>
            </p:nvSpPr>
            <p:spPr bwMode="auto">
              <a:xfrm>
                <a:off x="2904" y="5221"/>
                <a:ext cx="10"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451"/>
              <p:cNvSpPr>
                <a:spLocks/>
              </p:cNvSpPr>
              <p:nvPr/>
            </p:nvSpPr>
            <p:spPr bwMode="auto">
              <a:xfrm>
                <a:off x="2923" y="523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452"/>
              <p:cNvSpPr>
                <a:spLocks/>
              </p:cNvSpPr>
              <p:nvPr/>
            </p:nvSpPr>
            <p:spPr bwMode="auto">
              <a:xfrm>
                <a:off x="2941" y="523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453"/>
              <p:cNvSpPr>
                <a:spLocks/>
              </p:cNvSpPr>
              <p:nvPr/>
            </p:nvSpPr>
            <p:spPr bwMode="auto">
              <a:xfrm>
                <a:off x="2960" y="523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Freeform 2454"/>
              <p:cNvSpPr>
                <a:spLocks/>
              </p:cNvSpPr>
              <p:nvPr/>
            </p:nvSpPr>
            <p:spPr bwMode="auto">
              <a:xfrm>
                <a:off x="2978" y="5230"/>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Freeform 2455"/>
              <p:cNvSpPr>
                <a:spLocks/>
              </p:cNvSpPr>
              <p:nvPr/>
            </p:nvSpPr>
            <p:spPr bwMode="auto">
              <a:xfrm>
                <a:off x="2997" y="5239"/>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Oval 2456"/>
              <p:cNvSpPr>
                <a:spLocks noChangeArrowheads="1"/>
              </p:cNvSpPr>
              <p:nvPr/>
            </p:nvSpPr>
            <p:spPr bwMode="auto">
              <a:xfrm>
                <a:off x="3015" y="5239"/>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2457"/>
              <p:cNvSpPr>
                <a:spLocks/>
              </p:cNvSpPr>
              <p:nvPr/>
            </p:nvSpPr>
            <p:spPr bwMode="auto">
              <a:xfrm>
                <a:off x="3033" y="5239"/>
                <a:ext cx="19"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1"/>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2458"/>
              <p:cNvSpPr>
                <a:spLocks/>
              </p:cNvSpPr>
              <p:nvPr/>
            </p:nvSpPr>
            <p:spPr bwMode="auto">
              <a:xfrm>
                <a:off x="3061" y="524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2459"/>
              <p:cNvSpPr>
                <a:spLocks/>
              </p:cNvSpPr>
              <p:nvPr/>
            </p:nvSpPr>
            <p:spPr bwMode="auto">
              <a:xfrm>
                <a:off x="3079" y="5248"/>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2460"/>
              <p:cNvSpPr>
                <a:spLocks/>
              </p:cNvSpPr>
              <p:nvPr/>
            </p:nvSpPr>
            <p:spPr bwMode="auto">
              <a:xfrm>
                <a:off x="3098" y="524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2461"/>
              <p:cNvSpPr>
                <a:spLocks/>
              </p:cNvSpPr>
              <p:nvPr/>
            </p:nvSpPr>
            <p:spPr bwMode="auto">
              <a:xfrm>
                <a:off x="3116" y="5248"/>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Freeform 2462"/>
              <p:cNvSpPr>
                <a:spLocks/>
              </p:cNvSpPr>
              <p:nvPr/>
            </p:nvSpPr>
            <p:spPr bwMode="auto">
              <a:xfrm>
                <a:off x="3135" y="5257"/>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Freeform 2463"/>
              <p:cNvSpPr>
                <a:spLocks/>
              </p:cNvSpPr>
              <p:nvPr/>
            </p:nvSpPr>
            <p:spPr bwMode="auto">
              <a:xfrm>
                <a:off x="3153" y="5257"/>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2464"/>
              <p:cNvSpPr>
                <a:spLocks/>
              </p:cNvSpPr>
              <p:nvPr/>
            </p:nvSpPr>
            <p:spPr bwMode="auto">
              <a:xfrm>
                <a:off x="3171" y="5257"/>
                <a:ext cx="10"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Freeform 2465"/>
              <p:cNvSpPr>
                <a:spLocks/>
              </p:cNvSpPr>
              <p:nvPr/>
            </p:nvSpPr>
            <p:spPr bwMode="auto">
              <a:xfrm>
                <a:off x="3190" y="526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Freeform 2466"/>
              <p:cNvSpPr>
                <a:spLocks/>
              </p:cNvSpPr>
              <p:nvPr/>
            </p:nvSpPr>
            <p:spPr bwMode="auto">
              <a:xfrm>
                <a:off x="3208" y="5267"/>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Freeform 2467"/>
              <p:cNvSpPr>
                <a:spLocks/>
              </p:cNvSpPr>
              <p:nvPr/>
            </p:nvSpPr>
            <p:spPr bwMode="auto">
              <a:xfrm>
                <a:off x="3227" y="526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Freeform 2468"/>
              <p:cNvSpPr>
                <a:spLocks/>
              </p:cNvSpPr>
              <p:nvPr/>
            </p:nvSpPr>
            <p:spPr bwMode="auto">
              <a:xfrm>
                <a:off x="3245" y="5267"/>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Freeform 2469"/>
              <p:cNvSpPr>
                <a:spLocks/>
              </p:cNvSpPr>
              <p:nvPr/>
            </p:nvSpPr>
            <p:spPr bwMode="auto">
              <a:xfrm>
                <a:off x="3263" y="5276"/>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Oval 2470"/>
              <p:cNvSpPr>
                <a:spLocks noChangeArrowheads="1"/>
              </p:cNvSpPr>
              <p:nvPr/>
            </p:nvSpPr>
            <p:spPr bwMode="auto">
              <a:xfrm>
                <a:off x="3282" y="5276"/>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Freeform 2471"/>
              <p:cNvSpPr>
                <a:spLocks/>
              </p:cNvSpPr>
              <p:nvPr/>
            </p:nvSpPr>
            <p:spPr bwMode="auto">
              <a:xfrm>
                <a:off x="3300" y="5276"/>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2"/>
                    </a:cubicBezTo>
                    <a:cubicBezTo>
                      <a:pt x="1" y="2"/>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Freeform 2472"/>
              <p:cNvSpPr>
                <a:spLocks/>
              </p:cNvSpPr>
              <p:nvPr/>
            </p:nvSpPr>
            <p:spPr bwMode="auto">
              <a:xfrm>
                <a:off x="3328" y="5285"/>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2473"/>
              <p:cNvSpPr>
                <a:spLocks/>
              </p:cNvSpPr>
              <p:nvPr/>
            </p:nvSpPr>
            <p:spPr bwMode="auto">
              <a:xfrm>
                <a:off x="3346" y="528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Freeform 2474"/>
              <p:cNvSpPr>
                <a:spLocks/>
              </p:cNvSpPr>
              <p:nvPr/>
            </p:nvSpPr>
            <p:spPr bwMode="auto">
              <a:xfrm>
                <a:off x="3365" y="528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Freeform 2475"/>
              <p:cNvSpPr>
                <a:spLocks/>
              </p:cNvSpPr>
              <p:nvPr/>
            </p:nvSpPr>
            <p:spPr bwMode="auto">
              <a:xfrm>
                <a:off x="3383" y="5285"/>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2476"/>
              <p:cNvSpPr>
                <a:spLocks/>
              </p:cNvSpPr>
              <p:nvPr/>
            </p:nvSpPr>
            <p:spPr bwMode="auto">
              <a:xfrm>
                <a:off x="3401" y="5294"/>
                <a:ext cx="10"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2477"/>
              <p:cNvSpPr>
                <a:spLocks/>
              </p:cNvSpPr>
              <p:nvPr/>
            </p:nvSpPr>
            <p:spPr bwMode="auto">
              <a:xfrm>
                <a:off x="3420" y="5294"/>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2478"/>
              <p:cNvSpPr>
                <a:spLocks/>
              </p:cNvSpPr>
              <p:nvPr/>
            </p:nvSpPr>
            <p:spPr bwMode="auto">
              <a:xfrm>
                <a:off x="3438" y="5294"/>
                <a:ext cx="10"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Oval 2479"/>
              <p:cNvSpPr>
                <a:spLocks noChangeArrowheads="1"/>
              </p:cNvSpPr>
              <p:nvPr/>
            </p:nvSpPr>
            <p:spPr bwMode="auto">
              <a:xfrm>
                <a:off x="3457" y="530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2480"/>
              <p:cNvSpPr>
                <a:spLocks/>
              </p:cNvSpPr>
              <p:nvPr/>
            </p:nvSpPr>
            <p:spPr bwMode="auto">
              <a:xfrm>
                <a:off x="3475" y="530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2481"/>
              <p:cNvSpPr>
                <a:spLocks/>
              </p:cNvSpPr>
              <p:nvPr/>
            </p:nvSpPr>
            <p:spPr bwMode="auto">
              <a:xfrm>
                <a:off x="3494" y="530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2482"/>
              <p:cNvSpPr>
                <a:spLocks/>
              </p:cNvSpPr>
              <p:nvPr/>
            </p:nvSpPr>
            <p:spPr bwMode="auto">
              <a:xfrm>
                <a:off x="3512" y="5304"/>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2483"/>
              <p:cNvSpPr>
                <a:spLocks/>
              </p:cNvSpPr>
              <p:nvPr/>
            </p:nvSpPr>
            <p:spPr bwMode="auto">
              <a:xfrm>
                <a:off x="3530" y="5313"/>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Oval 2484"/>
              <p:cNvSpPr>
                <a:spLocks noChangeArrowheads="1"/>
              </p:cNvSpPr>
              <p:nvPr/>
            </p:nvSpPr>
            <p:spPr bwMode="auto">
              <a:xfrm>
                <a:off x="3549" y="5313"/>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2485"/>
              <p:cNvSpPr>
                <a:spLocks/>
              </p:cNvSpPr>
              <p:nvPr/>
            </p:nvSpPr>
            <p:spPr bwMode="auto">
              <a:xfrm>
                <a:off x="3567" y="5313"/>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2486"/>
              <p:cNvSpPr>
                <a:spLocks/>
              </p:cNvSpPr>
              <p:nvPr/>
            </p:nvSpPr>
            <p:spPr bwMode="auto">
              <a:xfrm>
                <a:off x="3595" y="532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2487"/>
              <p:cNvSpPr>
                <a:spLocks/>
              </p:cNvSpPr>
              <p:nvPr/>
            </p:nvSpPr>
            <p:spPr bwMode="auto">
              <a:xfrm>
                <a:off x="3613" y="532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2488"/>
              <p:cNvSpPr>
                <a:spLocks/>
              </p:cNvSpPr>
              <p:nvPr/>
            </p:nvSpPr>
            <p:spPr bwMode="auto">
              <a:xfrm>
                <a:off x="3632" y="5322"/>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2489"/>
              <p:cNvSpPr>
                <a:spLocks/>
              </p:cNvSpPr>
              <p:nvPr/>
            </p:nvSpPr>
            <p:spPr bwMode="auto">
              <a:xfrm>
                <a:off x="3650" y="5322"/>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2490"/>
              <p:cNvSpPr>
                <a:spLocks/>
              </p:cNvSpPr>
              <p:nvPr/>
            </p:nvSpPr>
            <p:spPr bwMode="auto">
              <a:xfrm>
                <a:off x="3668" y="5331"/>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2491"/>
              <p:cNvSpPr>
                <a:spLocks/>
              </p:cNvSpPr>
              <p:nvPr/>
            </p:nvSpPr>
            <p:spPr bwMode="auto">
              <a:xfrm>
                <a:off x="3687" y="5331"/>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2492"/>
              <p:cNvSpPr>
                <a:spLocks/>
              </p:cNvSpPr>
              <p:nvPr/>
            </p:nvSpPr>
            <p:spPr bwMode="auto">
              <a:xfrm>
                <a:off x="3705" y="5331"/>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Oval 2493"/>
              <p:cNvSpPr>
                <a:spLocks noChangeArrowheads="1"/>
              </p:cNvSpPr>
              <p:nvPr/>
            </p:nvSpPr>
            <p:spPr bwMode="auto">
              <a:xfrm>
                <a:off x="3724" y="5340"/>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2494"/>
              <p:cNvSpPr>
                <a:spLocks/>
              </p:cNvSpPr>
              <p:nvPr/>
            </p:nvSpPr>
            <p:spPr bwMode="auto">
              <a:xfrm>
                <a:off x="3742" y="5340"/>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2495"/>
              <p:cNvSpPr>
                <a:spLocks/>
              </p:cNvSpPr>
              <p:nvPr/>
            </p:nvSpPr>
            <p:spPr bwMode="auto">
              <a:xfrm>
                <a:off x="3760" y="5340"/>
                <a:ext cx="10"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2496"/>
              <p:cNvSpPr>
                <a:spLocks/>
              </p:cNvSpPr>
              <p:nvPr/>
            </p:nvSpPr>
            <p:spPr bwMode="auto">
              <a:xfrm>
                <a:off x="3779" y="535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2497"/>
              <p:cNvSpPr>
                <a:spLocks/>
              </p:cNvSpPr>
              <p:nvPr/>
            </p:nvSpPr>
            <p:spPr bwMode="auto">
              <a:xfrm>
                <a:off x="3797" y="5350"/>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Oval 2498"/>
              <p:cNvSpPr>
                <a:spLocks noChangeArrowheads="1"/>
              </p:cNvSpPr>
              <p:nvPr/>
            </p:nvSpPr>
            <p:spPr bwMode="auto">
              <a:xfrm>
                <a:off x="3816" y="5350"/>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2499"/>
              <p:cNvSpPr>
                <a:spLocks/>
              </p:cNvSpPr>
              <p:nvPr/>
            </p:nvSpPr>
            <p:spPr bwMode="auto">
              <a:xfrm>
                <a:off x="3834" y="5350"/>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2500"/>
              <p:cNvSpPr>
                <a:spLocks/>
              </p:cNvSpPr>
              <p:nvPr/>
            </p:nvSpPr>
            <p:spPr bwMode="auto">
              <a:xfrm>
                <a:off x="3862" y="535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2501"/>
              <p:cNvSpPr>
                <a:spLocks/>
              </p:cNvSpPr>
              <p:nvPr/>
            </p:nvSpPr>
            <p:spPr bwMode="auto">
              <a:xfrm>
                <a:off x="3880" y="5359"/>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2502"/>
              <p:cNvSpPr>
                <a:spLocks/>
              </p:cNvSpPr>
              <p:nvPr/>
            </p:nvSpPr>
            <p:spPr bwMode="auto">
              <a:xfrm>
                <a:off x="3899" y="5359"/>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Freeform 2503"/>
              <p:cNvSpPr>
                <a:spLocks/>
              </p:cNvSpPr>
              <p:nvPr/>
            </p:nvSpPr>
            <p:spPr bwMode="auto">
              <a:xfrm>
                <a:off x="3917" y="536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2504"/>
              <p:cNvSpPr>
                <a:spLocks/>
              </p:cNvSpPr>
              <p:nvPr/>
            </p:nvSpPr>
            <p:spPr bwMode="auto">
              <a:xfrm>
                <a:off x="3935" y="5368"/>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2505"/>
              <p:cNvSpPr>
                <a:spLocks/>
              </p:cNvSpPr>
              <p:nvPr/>
            </p:nvSpPr>
            <p:spPr bwMode="auto">
              <a:xfrm>
                <a:off x="3954" y="5368"/>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Oval 2506"/>
              <p:cNvSpPr>
                <a:spLocks noChangeArrowheads="1"/>
              </p:cNvSpPr>
              <p:nvPr/>
            </p:nvSpPr>
            <p:spPr bwMode="auto">
              <a:xfrm>
                <a:off x="3972" y="5368"/>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Oval 2507"/>
              <p:cNvSpPr>
                <a:spLocks noChangeArrowheads="1"/>
              </p:cNvSpPr>
              <p:nvPr/>
            </p:nvSpPr>
            <p:spPr bwMode="auto">
              <a:xfrm>
                <a:off x="3991" y="537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Oval 2508"/>
              <p:cNvSpPr>
                <a:spLocks noChangeArrowheads="1"/>
              </p:cNvSpPr>
              <p:nvPr/>
            </p:nvSpPr>
            <p:spPr bwMode="auto">
              <a:xfrm>
                <a:off x="4009" y="537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2509"/>
              <p:cNvSpPr>
                <a:spLocks/>
              </p:cNvSpPr>
              <p:nvPr/>
            </p:nvSpPr>
            <p:spPr bwMode="auto">
              <a:xfrm>
                <a:off x="4027" y="5377"/>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2510"/>
              <p:cNvSpPr>
                <a:spLocks/>
              </p:cNvSpPr>
              <p:nvPr/>
            </p:nvSpPr>
            <p:spPr bwMode="auto">
              <a:xfrm>
                <a:off x="4046" y="5386"/>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2511"/>
              <p:cNvSpPr>
                <a:spLocks/>
              </p:cNvSpPr>
              <p:nvPr/>
            </p:nvSpPr>
            <p:spPr bwMode="auto">
              <a:xfrm>
                <a:off x="4064" y="5386"/>
                <a:ext cx="19"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Oval 2512"/>
              <p:cNvSpPr>
                <a:spLocks noChangeArrowheads="1"/>
              </p:cNvSpPr>
              <p:nvPr/>
            </p:nvSpPr>
            <p:spPr bwMode="auto">
              <a:xfrm>
                <a:off x="4083" y="5386"/>
                <a:ext cx="18"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2513"/>
              <p:cNvSpPr>
                <a:spLocks/>
              </p:cNvSpPr>
              <p:nvPr/>
            </p:nvSpPr>
            <p:spPr bwMode="auto">
              <a:xfrm>
                <a:off x="4101" y="5386"/>
                <a:ext cx="18"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2514"/>
              <p:cNvSpPr>
                <a:spLocks/>
              </p:cNvSpPr>
              <p:nvPr/>
            </p:nvSpPr>
            <p:spPr bwMode="auto">
              <a:xfrm>
                <a:off x="4129" y="539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Oval 2515"/>
              <p:cNvSpPr>
                <a:spLocks noChangeArrowheads="1"/>
              </p:cNvSpPr>
              <p:nvPr/>
            </p:nvSpPr>
            <p:spPr bwMode="auto">
              <a:xfrm>
                <a:off x="4147" y="539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2516"/>
              <p:cNvSpPr>
                <a:spLocks/>
              </p:cNvSpPr>
              <p:nvPr/>
            </p:nvSpPr>
            <p:spPr bwMode="auto">
              <a:xfrm>
                <a:off x="4165" y="5396"/>
                <a:ext cx="10"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Freeform 2517"/>
              <p:cNvSpPr>
                <a:spLocks/>
              </p:cNvSpPr>
              <p:nvPr/>
            </p:nvSpPr>
            <p:spPr bwMode="auto">
              <a:xfrm>
                <a:off x="4184" y="5405"/>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2518"/>
              <p:cNvSpPr>
                <a:spLocks/>
              </p:cNvSpPr>
              <p:nvPr/>
            </p:nvSpPr>
            <p:spPr bwMode="auto">
              <a:xfrm>
                <a:off x="4202" y="5405"/>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2519"/>
              <p:cNvSpPr>
                <a:spLocks/>
              </p:cNvSpPr>
              <p:nvPr/>
            </p:nvSpPr>
            <p:spPr bwMode="auto">
              <a:xfrm>
                <a:off x="4221" y="540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2520"/>
              <p:cNvSpPr>
                <a:spLocks/>
              </p:cNvSpPr>
              <p:nvPr/>
            </p:nvSpPr>
            <p:spPr bwMode="auto">
              <a:xfrm>
                <a:off x="4239" y="5405"/>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Oval 2521"/>
              <p:cNvSpPr>
                <a:spLocks noChangeArrowheads="1"/>
              </p:cNvSpPr>
              <p:nvPr/>
            </p:nvSpPr>
            <p:spPr bwMode="auto">
              <a:xfrm>
                <a:off x="4257" y="5414"/>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Oval 2522"/>
              <p:cNvSpPr>
                <a:spLocks noChangeArrowheads="1"/>
              </p:cNvSpPr>
              <p:nvPr/>
            </p:nvSpPr>
            <p:spPr bwMode="auto">
              <a:xfrm>
                <a:off x="4276" y="541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2523"/>
              <p:cNvSpPr>
                <a:spLocks/>
              </p:cNvSpPr>
              <p:nvPr/>
            </p:nvSpPr>
            <p:spPr bwMode="auto">
              <a:xfrm>
                <a:off x="4294" y="5414"/>
                <a:ext cx="10"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2524"/>
              <p:cNvSpPr>
                <a:spLocks/>
              </p:cNvSpPr>
              <p:nvPr/>
            </p:nvSpPr>
            <p:spPr bwMode="auto">
              <a:xfrm>
                <a:off x="4313" y="5423"/>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2525"/>
              <p:cNvSpPr>
                <a:spLocks/>
              </p:cNvSpPr>
              <p:nvPr/>
            </p:nvSpPr>
            <p:spPr bwMode="auto">
              <a:xfrm>
                <a:off x="4331" y="5423"/>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Freeform 2526"/>
              <p:cNvSpPr>
                <a:spLocks/>
              </p:cNvSpPr>
              <p:nvPr/>
            </p:nvSpPr>
            <p:spPr bwMode="auto">
              <a:xfrm>
                <a:off x="4350" y="5423"/>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2527"/>
              <p:cNvSpPr>
                <a:spLocks/>
              </p:cNvSpPr>
              <p:nvPr/>
            </p:nvSpPr>
            <p:spPr bwMode="auto">
              <a:xfrm>
                <a:off x="4368" y="5423"/>
                <a:ext cx="18"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2528"/>
              <p:cNvSpPr>
                <a:spLocks/>
              </p:cNvSpPr>
              <p:nvPr/>
            </p:nvSpPr>
            <p:spPr bwMode="auto">
              <a:xfrm>
                <a:off x="4396" y="5432"/>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Oval 2529"/>
              <p:cNvSpPr>
                <a:spLocks noChangeArrowheads="1"/>
              </p:cNvSpPr>
              <p:nvPr/>
            </p:nvSpPr>
            <p:spPr bwMode="auto">
              <a:xfrm>
                <a:off x="4414" y="5432"/>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2530"/>
              <p:cNvSpPr>
                <a:spLocks/>
              </p:cNvSpPr>
              <p:nvPr/>
            </p:nvSpPr>
            <p:spPr bwMode="auto">
              <a:xfrm>
                <a:off x="4432" y="5432"/>
                <a:ext cx="10"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2531"/>
              <p:cNvSpPr>
                <a:spLocks/>
              </p:cNvSpPr>
              <p:nvPr/>
            </p:nvSpPr>
            <p:spPr bwMode="auto">
              <a:xfrm>
                <a:off x="4451" y="544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2532"/>
              <p:cNvSpPr>
                <a:spLocks/>
              </p:cNvSpPr>
              <p:nvPr/>
            </p:nvSpPr>
            <p:spPr bwMode="auto">
              <a:xfrm>
                <a:off x="4469" y="5442"/>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2533"/>
              <p:cNvSpPr>
                <a:spLocks/>
              </p:cNvSpPr>
              <p:nvPr/>
            </p:nvSpPr>
            <p:spPr bwMode="auto">
              <a:xfrm>
                <a:off x="4488" y="544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2534"/>
              <p:cNvSpPr>
                <a:spLocks/>
              </p:cNvSpPr>
              <p:nvPr/>
            </p:nvSpPr>
            <p:spPr bwMode="auto">
              <a:xfrm>
                <a:off x="4506" y="5442"/>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Oval 2535"/>
              <p:cNvSpPr>
                <a:spLocks noChangeArrowheads="1"/>
              </p:cNvSpPr>
              <p:nvPr/>
            </p:nvSpPr>
            <p:spPr bwMode="auto">
              <a:xfrm>
                <a:off x="4524" y="5451"/>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2536"/>
              <p:cNvSpPr>
                <a:spLocks/>
              </p:cNvSpPr>
              <p:nvPr/>
            </p:nvSpPr>
            <p:spPr bwMode="auto">
              <a:xfrm>
                <a:off x="4543" y="545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2537"/>
              <p:cNvSpPr>
                <a:spLocks/>
              </p:cNvSpPr>
              <p:nvPr/>
            </p:nvSpPr>
            <p:spPr bwMode="auto">
              <a:xfrm>
                <a:off x="4561" y="5451"/>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2538"/>
              <p:cNvSpPr>
                <a:spLocks/>
              </p:cNvSpPr>
              <p:nvPr/>
            </p:nvSpPr>
            <p:spPr bwMode="auto">
              <a:xfrm>
                <a:off x="4580" y="5460"/>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Freeform 2539"/>
              <p:cNvSpPr>
                <a:spLocks/>
              </p:cNvSpPr>
              <p:nvPr/>
            </p:nvSpPr>
            <p:spPr bwMode="auto">
              <a:xfrm>
                <a:off x="4598" y="5460"/>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2540"/>
              <p:cNvSpPr>
                <a:spLocks/>
              </p:cNvSpPr>
              <p:nvPr/>
            </p:nvSpPr>
            <p:spPr bwMode="auto">
              <a:xfrm>
                <a:off x="4616" y="5460"/>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2541"/>
              <p:cNvSpPr>
                <a:spLocks/>
              </p:cNvSpPr>
              <p:nvPr/>
            </p:nvSpPr>
            <p:spPr bwMode="auto">
              <a:xfrm>
                <a:off x="4644" y="5460"/>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2542"/>
              <p:cNvSpPr>
                <a:spLocks/>
              </p:cNvSpPr>
              <p:nvPr/>
            </p:nvSpPr>
            <p:spPr bwMode="auto">
              <a:xfrm>
                <a:off x="4662" y="5469"/>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Oval 2543"/>
              <p:cNvSpPr>
                <a:spLocks noChangeArrowheads="1"/>
              </p:cNvSpPr>
              <p:nvPr/>
            </p:nvSpPr>
            <p:spPr bwMode="auto">
              <a:xfrm>
                <a:off x="4681" y="546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Freeform 2544"/>
              <p:cNvSpPr>
                <a:spLocks/>
              </p:cNvSpPr>
              <p:nvPr/>
            </p:nvSpPr>
            <p:spPr bwMode="auto">
              <a:xfrm>
                <a:off x="4699" y="5469"/>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2545"/>
              <p:cNvSpPr>
                <a:spLocks/>
              </p:cNvSpPr>
              <p:nvPr/>
            </p:nvSpPr>
            <p:spPr bwMode="auto">
              <a:xfrm>
                <a:off x="4718" y="5478"/>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2546"/>
              <p:cNvSpPr>
                <a:spLocks/>
              </p:cNvSpPr>
              <p:nvPr/>
            </p:nvSpPr>
            <p:spPr bwMode="auto">
              <a:xfrm>
                <a:off x="4736" y="5478"/>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2547"/>
              <p:cNvSpPr>
                <a:spLocks/>
              </p:cNvSpPr>
              <p:nvPr/>
            </p:nvSpPr>
            <p:spPr bwMode="auto">
              <a:xfrm>
                <a:off x="4755" y="5478"/>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2548"/>
              <p:cNvSpPr>
                <a:spLocks/>
              </p:cNvSpPr>
              <p:nvPr/>
            </p:nvSpPr>
            <p:spPr bwMode="auto">
              <a:xfrm>
                <a:off x="4773" y="5478"/>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Oval 2549"/>
              <p:cNvSpPr>
                <a:spLocks noChangeArrowheads="1"/>
              </p:cNvSpPr>
              <p:nvPr/>
            </p:nvSpPr>
            <p:spPr bwMode="auto">
              <a:xfrm>
                <a:off x="4791" y="5488"/>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2550"/>
              <p:cNvSpPr>
                <a:spLocks/>
              </p:cNvSpPr>
              <p:nvPr/>
            </p:nvSpPr>
            <p:spPr bwMode="auto">
              <a:xfrm>
                <a:off x="4810" y="548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Freeform 2551"/>
              <p:cNvSpPr>
                <a:spLocks/>
              </p:cNvSpPr>
              <p:nvPr/>
            </p:nvSpPr>
            <p:spPr bwMode="auto">
              <a:xfrm>
                <a:off x="4828" y="5488"/>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2552"/>
              <p:cNvSpPr>
                <a:spLocks/>
              </p:cNvSpPr>
              <p:nvPr/>
            </p:nvSpPr>
            <p:spPr bwMode="auto">
              <a:xfrm>
                <a:off x="4847" y="5497"/>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2553"/>
              <p:cNvSpPr>
                <a:spLocks/>
              </p:cNvSpPr>
              <p:nvPr/>
            </p:nvSpPr>
            <p:spPr bwMode="auto">
              <a:xfrm>
                <a:off x="4865" y="5497"/>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2554"/>
              <p:cNvSpPr>
                <a:spLocks/>
              </p:cNvSpPr>
              <p:nvPr/>
            </p:nvSpPr>
            <p:spPr bwMode="auto">
              <a:xfrm>
                <a:off x="4883" y="5497"/>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2555"/>
              <p:cNvSpPr>
                <a:spLocks/>
              </p:cNvSpPr>
              <p:nvPr/>
            </p:nvSpPr>
            <p:spPr bwMode="auto">
              <a:xfrm>
                <a:off x="4911" y="5497"/>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2556"/>
              <p:cNvSpPr>
                <a:spLocks/>
              </p:cNvSpPr>
              <p:nvPr/>
            </p:nvSpPr>
            <p:spPr bwMode="auto">
              <a:xfrm>
                <a:off x="4929" y="5506"/>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Oval 2557"/>
              <p:cNvSpPr>
                <a:spLocks noChangeArrowheads="1"/>
              </p:cNvSpPr>
              <p:nvPr/>
            </p:nvSpPr>
            <p:spPr bwMode="auto">
              <a:xfrm>
                <a:off x="4948" y="550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2558"/>
              <p:cNvSpPr>
                <a:spLocks/>
              </p:cNvSpPr>
              <p:nvPr/>
            </p:nvSpPr>
            <p:spPr bwMode="auto">
              <a:xfrm>
                <a:off x="4966" y="5506"/>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2559"/>
              <p:cNvSpPr>
                <a:spLocks/>
              </p:cNvSpPr>
              <p:nvPr/>
            </p:nvSpPr>
            <p:spPr bwMode="auto">
              <a:xfrm>
                <a:off x="4985" y="5515"/>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2560"/>
              <p:cNvSpPr>
                <a:spLocks/>
              </p:cNvSpPr>
              <p:nvPr/>
            </p:nvSpPr>
            <p:spPr bwMode="auto">
              <a:xfrm>
                <a:off x="5003" y="5515"/>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2561"/>
              <p:cNvSpPr>
                <a:spLocks/>
              </p:cNvSpPr>
              <p:nvPr/>
            </p:nvSpPr>
            <p:spPr bwMode="auto">
              <a:xfrm>
                <a:off x="5021" y="5515"/>
                <a:ext cx="10"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2562"/>
              <p:cNvSpPr>
                <a:spLocks/>
              </p:cNvSpPr>
              <p:nvPr/>
            </p:nvSpPr>
            <p:spPr bwMode="auto">
              <a:xfrm>
                <a:off x="5040" y="5515"/>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Oval 2563"/>
              <p:cNvSpPr>
                <a:spLocks noChangeArrowheads="1"/>
              </p:cNvSpPr>
              <p:nvPr/>
            </p:nvSpPr>
            <p:spPr bwMode="auto">
              <a:xfrm>
                <a:off x="5058" y="552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2564"/>
              <p:cNvSpPr>
                <a:spLocks/>
              </p:cNvSpPr>
              <p:nvPr/>
            </p:nvSpPr>
            <p:spPr bwMode="auto">
              <a:xfrm>
                <a:off x="5077" y="552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2565"/>
              <p:cNvSpPr>
                <a:spLocks/>
              </p:cNvSpPr>
              <p:nvPr/>
            </p:nvSpPr>
            <p:spPr bwMode="auto">
              <a:xfrm>
                <a:off x="5095" y="5525"/>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2566"/>
              <p:cNvSpPr>
                <a:spLocks/>
              </p:cNvSpPr>
              <p:nvPr/>
            </p:nvSpPr>
            <p:spPr bwMode="auto">
              <a:xfrm>
                <a:off x="5113" y="5534"/>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2567"/>
              <p:cNvSpPr>
                <a:spLocks/>
              </p:cNvSpPr>
              <p:nvPr/>
            </p:nvSpPr>
            <p:spPr bwMode="auto">
              <a:xfrm>
                <a:off x="5132" y="5534"/>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2568"/>
              <p:cNvSpPr>
                <a:spLocks/>
              </p:cNvSpPr>
              <p:nvPr/>
            </p:nvSpPr>
            <p:spPr bwMode="auto">
              <a:xfrm>
                <a:off x="5150" y="5534"/>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Freeform 2569"/>
              <p:cNvSpPr>
                <a:spLocks/>
              </p:cNvSpPr>
              <p:nvPr/>
            </p:nvSpPr>
            <p:spPr bwMode="auto">
              <a:xfrm>
                <a:off x="5178" y="554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Freeform 2570"/>
              <p:cNvSpPr>
                <a:spLocks/>
              </p:cNvSpPr>
              <p:nvPr/>
            </p:nvSpPr>
            <p:spPr bwMode="auto">
              <a:xfrm>
                <a:off x="5196" y="5543"/>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6" name="Oval 2571"/>
              <p:cNvSpPr>
                <a:spLocks noChangeArrowheads="1"/>
              </p:cNvSpPr>
              <p:nvPr/>
            </p:nvSpPr>
            <p:spPr bwMode="auto">
              <a:xfrm>
                <a:off x="5215" y="554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Oval 2572"/>
              <p:cNvSpPr>
                <a:spLocks noChangeArrowheads="1"/>
              </p:cNvSpPr>
              <p:nvPr/>
            </p:nvSpPr>
            <p:spPr bwMode="auto">
              <a:xfrm>
                <a:off x="5233" y="5543"/>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2573"/>
              <p:cNvSpPr>
                <a:spLocks/>
              </p:cNvSpPr>
              <p:nvPr/>
            </p:nvSpPr>
            <p:spPr bwMode="auto">
              <a:xfrm>
                <a:off x="5252" y="555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2574"/>
              <p:cNvSpPr>
                <a:spLocks/>
              </p:cNvSpPr>
              <p:nvPr/>
            </p:nvSpPr>
            <p:spPr bwMode="auto">
              <a:xfrm>
                <a:off x="5270" y="5552"/>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2575"/>
              <p:cNvSpPr>
                <a:spLocks/>
              </p:cNvSpPr>
              <p:nvPr/>
            </p:nvSpPr>
            <p:spPr bwMode="auto">
              <a:xfrm>
                <a:off x="5288" y="5552"/>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2576"/>
              <p:cNvSpPr>
                <a:spLocks/>
              </p:cNvSpPr>
              <p:nvPr/>
            </p:nvSpPr>
            <p:spPr bwMode="auto">
              <a:xfrm>
                <a:off x="5307" y="5561"/>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2577"/>
              <p:cNvSpPr>
                <a:spLocks/>
              </p:cNvSpPr>
              <p:nvPr/>
            </p:nvSpPr>
            <p:spPr bwMode="auto">
              <a:xfrm>
                <a:off x="5325" y="5561"/>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Oval 2578"/>
              <p:cNvSpPr>
                <a:spLocks noChangeArrowheads="1"/>
              </p:cNvSpPr>
              <p:nvPr/>
            </p:nvSpPr>
            <p:spPr bwMode="auto">
              <a:xfrm>
                <a:off x="2886" y="535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Oval 2579"/>
              <p:cNvSpPr>
                <a:spLocks noChangeArrowheads="1"/>
              </p:cNvSpPr>
              <p:nvPr/>
            </p:nvSpPr>
            <p:spPr bwMode="auto">
              <a:xfrm>
                <a:off x="2904" y="5350"/>
                <a:ext cx="10"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2580"/>
              <p:cNvSpPr>
                <a:spLocks/>
              </p:cNvSpPr>
              <p:nvPr/>
            </p:nvSpPr>
            <p:spPr bwMode="auto">
              <a:xfrm>
                <a:off x="2923" y="535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2581"/>
              <p:cNvSpPr>
                <a:spLocks/>
              </p:cNvSpPr>
              <p:nvPr/>
            </p:nvSpPr>
            <p:spPr bwMode="auto">
              <a:xfrm>
                <a:off x="2941" y="5359"/>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2582"/>
              <p:cNvSpPr>
                <a:spLocks/>
              </p:cNvSpPr>
              <p:nvPr/>
            </p:nvSpPr>
            <p:spPr bwMode="auto">
              <a:xfrm>
                <a:off x="2960" y="5359"/>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2583"/>
              <p:cNvSpPr>
                <a:spLocks/>
              </p:cNvSpPr>
              <p:nvPr/>
            </p:nvSpPr>
            <p:spPr bwMode="auto">
              <a:xfrm>
                <a:off x="2978" y="5368"/>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2584"/>
              <p:cNvSpPr>
                <a:spLocks/>
              </p:cNvSpPr>
              <p:nvPr/>
            </p:nvSpPr>
            <p:spPr bwMode="auto">
              <a:xfrm>
                <a:off x="2997" y="5368"/>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2585"/>
              <p:cNvSpPr>
                <a:spLocks/>
              </p:cNvSpPr>
              <p:nvPr/>
            </p:nvSpPr>
            <p:spPr bwMode="auto">
              <a:xfrm>
                <a:off x="3024" y="536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2586"/>
              <p:cNvSpPr>
                <a:spLocks/>
              </p:cNvSpPr>
              <p:nvPr/>
            </p:nvSpPr>
            <p:spPr bwMode="auto">
              <a:xfrm>
                <a:off x="3043" y="5368"/>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Oval 2587"/>
              <p:cNvSpPr>
                <a:spLocks noChangeArrowheads="1"/>
              </p:cNvSpPr>
              <p:nvPr/>
            </p:nvSpPr>
            <p:spPr bwMode="auto">
              <a:xfrm>
                <a:off x="3061" y="537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Oval 2588"/>
              <p:cNvSpPr>
                <a:spLocks noChangeArrowheads="1"/>
              </p:cNvSpPr>
              <p:nvPr/>
            </p:nvSpPr>
            <p:spPr bwMode="auto">
              <a:xfrm>
                <a:off x="3079" y="5377"/>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2589"/>
              <p:cNvSpPr>
                <a:spLocks/>
              </p:cNvSpPr>
              <p:nvPr/>
            </p:nvSpPr>
            <p:spPr bwMode="auto">
              <a:xfrm>
                <a:off x="3098" y="537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2590"/>
              <p:cNvSpPr>
                <a:spLocks/>
              </p:cNvSpPr>
              <p:nvPr/>
            </p:nvSpPr>
            <p:spPr bwMode="auto">
              <a:xfrm>
                <a:off x="3116" y="5386"/>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2591"/>
              <p:cNvSpPr>
                <a:spLocks/>
              </p:cNvSpPr>
              <p:nvPr/>
            </p:nvSpPr>
            <p:spPr bwMode="auto">
              <a:xfrm>
                <a:off x="3135" y="5386"/>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Oval 2592"/>
              <p:cNvSpPr>
                <a:spLocks noChangeArrowheads="1"/>
              </p:cNvSpPr>
              <p:nvPr/>
            </p:nvSpPr>
            <p:spPr bwMode="auto">
              <a:xfrm>
                <a:off x="3153" y="5386"/>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Oval 2593"/>
              <p:cNvSpPr>
                <a:spLocks noChangeArrowheads="1"/>
              </p:cNvSpPr>
              <p:nvPr/>
            </p:nvSpPr>
            <p:spPr bwMode="auto">
              <a:xfrm>
                <a:off x="3171" y="5386"/>
                <a:ext cx="10"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2594"/>
              <p:cNvSpPr>
                <a:spLocks/>
              </p:cNvSpPr>
              <p:nvPr/>
            </p:nvSpPr>
            <p:spPr bwMode="auto">
              <a:xfrm>
                <a:off x="3190" y="539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2595"/>
              <p:cNvSpPr>
                <a:spLocks/>
              </p:cNvSpPr>
              <p:nvPr/>
            </p:nvSpPr>
            <p:spPr bwMode="auto">
              <a:xfrm>
                <a:off x="3208" y="539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2596"/>
              <p:cNvSpPr>
                <a:spLocks/>
              </p:cNvSpPr>
              <p:nvPr/>
            </p:nvSpPr>
            <p:spPr bwMode="auto">
              <a:xfrm>
                <a:off x="3227" y="5396"/>
                <a:ext cx="18" cy="18"/>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2597"/>
              <p:cNvSpPr>
                <a:spLocks/>
              </p:cNvSpPr>
              <p:nvPr/>
            </p:nvSpPr>
            <p:spPr bwMode="auto">
              <a:xfrm>
                <a:off x="3245" y="5405"/>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Freeform 2598"/>
              <p:cNvSpPr>
                <a:spLocks/>
              </p:cNvSpPr>
              <p:nvPr/>
            </p:nvSpPr>
            <p:spPr bwMode="auto">
              <a:xfrm>
                <a:off x="3263" y="5405"/>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2599"/>
              <p:cNvSpPr>
                <a:spLocks/>
              </p:cNvSpPr>
              <p:nvPr/>
            </p:nvSpPr>
            <p:spPr bwMode="auto">
              <a:xfrm>
                <a:off x="3291" y="5405"/>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2600"/>
              <p:cNvSpPr>
                <a:spLocks/>
              </p:cNvSpPr>
              <p:nvPr/>
            </p:nvSpPr>
            <p:spPr bwMode="auto">
              <a:xfrm>
                <a:off x="3309" y="5405"/>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Oval 2601"/>
              <p:cNvSpPr>
                <a:spLocks noChangeArrowheads="1"/>
              </p:cNvSpPr>
              <p:nvPr/>
            </p:nvSpPr>
            <p:spPr bwMode="auto">
              <a:xfrm>
                <a:off x="3328" y="541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Oval 2602"/>
              <p:cNvSpPr>
                <a:spLocks noChangeArrowheads="1"/>
              </p:cNvSpPr>
              <p:nvPr/>
            </p:nvSpPr>
            <p:spPr bwMode="auto">
              <a:xfrm>
                <a:off x="3346" y="541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2603"/>
              <p:cNvSpPr>
                <a:spLocks/>
              </p:cNvSpPr>
              <p:nvPr/>
            </p:nvSpPr>
            <p:spPr bwMode="auto">
              <a:xfrm>
                <a:off x="3365" y="5414"/>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2604"/>
              <p:cNvSpPr>
                <a:spLocks/>
              </p:cNvSpPr>
              <p:nvPr/>
            </p:nvSpPr>
            <p:spPr bwMode="auto">
              <a:xfrm>
                <a:off x="3383" y="5423"/>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2605"/>
              <p:cNvSpPr>
                <a:spLocks/>
              </p:cNvSpPr>
              <p:nvPr/>
            </p:nvSpPr>
            <p:spPr bwMode="auto">
              <a:xfrm>
                <a:off x="3401" y="5423"/>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2606"/>
              <p:cNvSpPr>
                <a:spLocks/>
              </p:cNvSpPr>
              <p:nvPr/>
            </p:nvSpPr>
            <p:spPr bwMode="auto">
              <a:xfrm>
                <a:off x="3420" y="542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Freeform 2607"/>
              <p:cNvSpPr>
                <a:spLocks/>
              </p:cNvSpPr>
              <p:nvPr/>
            </p:nvSpPr>
            <p:spPr bwMode="auto">
              <a:xfrm>
                <a:off x="3438" y="5423"/>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Freeform 2608"/>
              <p:cNvSpPr>
                <a:spLocks/>
              </p:cNvSpPr>
              <p:nvPr/>
            </p:nvSpPr>
            <p:spPr bwMode="auto">
              <a:xfrm>
                <a:off x="3457" y="5432"/>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Freeform 2609"/>
              <p:cNvSpPr>
                <a:spLocks/>
              </p:cNvSpPr>
              <p:nvPr/>
            </p:nvSpPr>
            <p:spPr bwMode="auto">
              <a:xfrm>
                <a:off x="3475" y="5432"/>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Freeform 2610"/>
              <p:cNvSpPr>
                <a:spLocks/>
              </p:cNvSpPr>
              <p:nvPr/>
            </p:nvSpPr>
            <p:spPr bwMode="auto">
              <a:xfrm>
                <a:off x="3494" y="5432"/>
                <a:ext cx="18" cy="19"/>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Freeform 2611"/>
              <p:cNvSpPr>
                <a:spLocks/>
              </p:cNvSpPr>
              <p:nvPr/>
            </p:nvSpPr>
            <p:spPr bwMode="auto">
              <a:xfrm>
                <a:off x="3512" y="5442"/>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Freeform 2612"/>
              <p:cNvSpPr>
                <a:spLocks/>
              </p:cNvSpPr>
              <p:nvPr/>
            </p:nvSpPr>
            <p:spPr bwMode="auto">
              <a:xfrm>
                <a:off x="3530" y="5442"/>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Freeform 2613"/>
              <p:cNvSpPr>
                <a:spLocks/>
              </p:cNvSpPr>
              <p:nvPr/>
            </p:nvSpPr>
            <p:spPr bwMode="auto">
              <a:xfrm>
                <a:off x="3558" y="5442"/>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Freeform 2614"/>
              <p:cNvSpPr>
                <a:spLocks/>
              </p:cNvSpPr>
              <p:nvPr/>
            </p:nvSpPr>
            <p:spPr bwMode="auto">
              <a:xfrm>
                <a:off x="3576" y="5442"/>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Oval 2615"/>
              <p:cNvSpPr>
                <a:spLocks noChangeArrowheads="1"/>
              </p:cNvSpPr>
              <p:nvPr/>
            </p:nvSpPr>
            <p:spPr bwMode="auto">
              <a:xfrm>
                <a:off x="3595" y="545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Oval 2616"/>
              <p:cNvSpPr>
                <a:spLocks noChangeArrowheads="1"/>
              </p:cNvSpPr>
              <p:nvPr/>
            </p:nvSpPr>
            <p:spPr bwMode="auto">
              <a:xfrm>
                <a:off x="3613" y="545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1" name="Group 2818"/>
            <p:cNvGrpSpPr>
              <a:grpSpLocks/>
            </p:cNvGrpSpPr>
            <p:nvPr/>
          </p:nvGrpSpPr>
          <p:grpSpPr bwMode="auto">
            <a:xfrm>
              <a:off x="2868" y="5451"/>
              <a:ext cx="2448" cy="331"/>
              <a:chOff x="2868" y="5451"/>
              <a:chExt cx="2448" cy="331"/>
            </a:xfrm>
          </p:grpSpPr>
          <p:sp>
            <p:nvSpPr>
              <p:cNvPr id="462" name="Freeform 2618"/>
              <p:cNvSpPr>
                <a:spLocks/>
              </p:cNvSpPr>
              <p:nvPr/>
            </p:nvSpPr>
            <p:spPr bwMode="auto">
              <a:xfrm>
                <a:off x="3632" y="5451"/>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2619"/>
              <p:cNvSpPr>
                <a:spLocks/>
              </p:cNvSpPr>
              <p:nvPr/>
            </p:nvSpPr>
            <p:spPr bwMode="auto">
              <a:xfrm>
                <a:off x="3650" y="5460"/>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2620"/>
              <p:cNvSpPr>
                <a:spLocks/>
              </p:cNvSpPr>
              <p:nvPr/>
            </p:nvSpPr>
            <p:spPr bwMode="auto">
              <a:xfrm>
                <a:off x="3668" y="5460"/>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2621"/>
              <p:cNvSpPr>
                <a:spLocks/>
              </p:cNvSpPr>
              <p:nvPr/>
            </p:nvSpPr>
            <p:spPr bwMode="auto">
              <a:xfrm>
                <a:off x="3687" y="546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2622"/>
              <p:cNvSpPr>
                <a:spLocks/>
              </p:cNvSpPr>
              <p:nvPr/>
            </p:nvSpPr>
            <p:spPr bwMode="auto">
              <a:xfrm>
                <a:off x="3705" y="5460"/>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2623"/>
              <p:cNvSpPr>
                <a:spLocks/>
              </p:cNvSpPr>
              <p:nvPr/>
            </p:nvSpPr>
            <p:spPr bwMode="auto">
              <a:xfrm>
                <a:off x="3724" y="546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2624"/>
              <p:cNvSpPr>
                <a:spLocks/>
              </p:cNvSpPr>
              <p:nvPr/>
            </p:nvSpPr>
            <p:spPr bwMode="auto">
              <a:xfrm>
                <a:off x="3742" y="5469"/>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2625"/>
              <p:cNvSpPr>
                <a:spLocks/>
              </p:cNvSpPr>
              <p:nvPr/>
            </p:nvSpPr>
            <p:spPr bwMode="auto">
              <a:xfrm>
                <a:off x="3760" y="5469"/>
                <a:ext cx="19"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2626"/>
              <p:cNvSpPr>
                <a:spLocks/>
              </p:cNvSpPr>
              <p:nvPr/>
            </p:nvSpPr>
            <p:spPr bwMode="auto">
              <a:xfrm>
                <a:off x="3779" y="5478"/>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2627"/>
              <p:cNvSpPr>
                <a:spLocks/>
              </p:cNvSpPr>
              <p:nvPr/>
            </p:nvSpPr>
            <p:spPr bwMode="auto">
              <a:xfrm>
                <a:off x="3797" y="5478"/>
                <a:ext cx="19" cy="10"/>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2628"/>
              <p:cNvSpPr>
                <a:spLocks/>
              </p:cNvSpPr>
              <p:nvPr/>
            </p:nvSpPr>
            <p:spPr bwMode="auto">
              <a:xfrm>
                <a:off x="3825" y="5478"/>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2629"/>
              <p:cNvSpPr>
                <a:spLocks/>
              </p:cNvSpPr>
              <p:nvPr/>
            </p:nvSpPr>
            <p:spPr bwMode="auto">
              <a:xfrm>
                <a:off x="3843" y="5478"/>
                <a:ext cx="10"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Oval 2630"/>
              <p:cNvSpPr>
                <a:spLocks noChangeArrowheads="1"/>
              </p:cNvSpPr>
              <p:nvPr/>
            </p:nvSpPr>
            <p:spPr bwMode="auto">
              <a:xfrm>
                <a:off x="3862" y="548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Oval 2631"/>
              <p:cNvSpPr>
                <a:spLocks noChangeArrowheads="1"/>
              </p:cNvSpPr>
              <p:nvPr/>
            </p:nvSpPr>
            <p:spPr bwMode="auto">
              <a:xfrm>
                <a:off x="3880" y="548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2632"/>
              <p:cNvSpPr>
                <a:spLocks/>
              </p:cNvSpPr>
              <p:nvPr/>
            </p:nvSpPr>
            <p:spPr bwMode="auto">
              <a:xfrm>
                <a:off x="3899" y="5488"/>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Freeform 2633"/>
              <p:cNvSpPr>
                <a:spLocks/>
              </p:cNvSpPr>
              <p:nvPr/>
            </p:nvSpPr>
            <p:spPr bwMode="auto">
              <a:xfrm>
                <a:off x="3917" y="549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2634"/>
              <p:cNvSpPr>
                <a:spLocks/>
              </p:cNvSpPr>
              <p:nvPr/>
            </p:nvSpPr>
            <p:spPr bwMode="auto">
              <a:xfrm>
                <a:off x="3935" y="5497"/>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2635"/>
              <p:cNvSpPr>
                <a:spLocks/>
              </p:cNvSpPr>
              <p:nvPr/>
            </p:nvSpPr>
            <p:spPr bwMode="auto">
              <a:xfrm>
                <a:off x="3954" y="549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2636"/>
              <p:cNvSpPr>
                <a:spLocks/>
              </p:cNvSpPr>
              <p:nvPr/>
            </p:nvSpPr>
            <p:spPr bwMode="auto">
              <a:xfrm>
                <a:off x="3972" y="5497"/>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2637"/>
              <p:cNvSpPr>
                <a:spLocks/>
              </p:cNvSpPr>
              <p:nvPr/>
            </p:nvSpPr>
            <p:spPr bwMode="auto">
              <a:xfrm>
                <a:off x="3991" y="550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2638"/>
              <p:cNvSpPr>
                <a:spLocks/>
              </p:cNvSpPr>
              <p:nvPr/>
            </p:nvSpPr>
            <p:spPr bwMode="auto">
              <a:xfrm>
                <a:off x="4009" y="5506"/>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2639"/>
              <p:cNvSpPr>
                <a:spLocks/>
              </p:cNvSpPr>
              <p:nvPr/>
            </p:nvSpPr>
            <p:spPr bwMode="auto">
              <a:xfrm>
                <a:off x="4027" y="5506"/>
                <a:ext cx="19"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2640"/>
              <p:cNvSpPr>
                <a:spLocks/>
              </p:cNvSpPr>
              <p:nvPr/>
            </p:nvSpPr>
            <p:spPr bwMode="auto">
              <a:xfrm>
                <a:off x="4046" y="5515"/>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641"/>
              <p:cNvSpPr>
                <a:spLocks/>
              </p:cNvSpPr>
              <p:nvPr/>
            </p:nvSpPr>
            <p:spPr bwMode="auto">
              <a:xfrm>
                <a:off x="4064" y="5515"/>
                <a:ext cx="19" cy="10"/>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642"/>
              <p:cNvSpPr>
                <a:spLocks/>
              </p:cNvSpPr>
              <p:nvPr/>
            </p:nvSpPr>
            <p:spPr bwMode="auto">
              <a:xfrm>
                <a:off x="4092" y="5515"/>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643"/>
              <p:cNvSpPr>
                <a:spLocks/>
              </p:cNvSpPr>
              <p:nvPr/>
            </p:nvSpPr>
            <p:spPr bwMode="auto">
              <a:xfrm>
                <a:off x="4110" y="5515"/>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Oval 2644"/>
              <p:cNvSpPr>
                <a:spLocks noChangeArrowheads="1"/>
              </p:cNvSpPr>
              <p:nvPr/>
            </p:nvSpPr>
            <p:spPr bwMode="auto">
              <a:xfrm>
                <a:off x="4129" y="552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Oval 2645"/>
              <p:cNvSpPr>
                <a:spLocks noChangeArrowheads="1"/>
              </p:cNvSpPr>
              <p:nvPr/>
            </p:nvSpPr>
            <p:spPr bwMode="auto">
              <a:xfrm>
                <a:off x="4147" y="552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0" name="Freeform 2646"/>
              <p:cNvSpPr>
                <a:spLocks/>
              </p:cNvSpPr>
              <p:nvPr/>
            </p:nvSpPr>
            <p:spPr bwMode="auto">
              <a:xfrm>
                <a:off x="4165" y="5525"/>
                <a:ext cx="10"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1" name="Freeform 2647"/>
              <p:cNvSpPr>
                <a:spLocks/>
              </p:cNvSpPr>
              <p:nvPr/>
            </p:nvSpPr>
            <p:spPr bwMode="auto">
              <a:xfrm>
                <a:off x="4184" y="5534"/>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2" name="Freeform 2648"/>
              <p:cNvSpPr>
                <a:spLocks/>
              </p:cNvSpPr>
              <p:nvPr/>
            </p:nvSpPr>
            <p:spPr bwMode="auto">
              <a:xfrm>
                <a:off x="4202" y="553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3" name="Freeform 2649"/>
              <p:cNvSpPr>
                <a:spLocks/>
              </p:cNvSpPr>
              <p:nvPr/>
            </p:nvSpPr>
            <p:spPr bwMode="auto">
              <a:xfrm>
                <a:off x="4221" y="553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4" name="Freeform 2650"/>
              <p:cNvSpPr>
                <a:spLocks/>
              </p:cNvSpPr>
              <p:nvPr/>
            </p:nvSpPr>
            <p:spPr bwMode="auto">
              <a:xfrm>
                <a:off x="4239" y="554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5" name="Freeform 2651"/>
              <p:cNvSpPr>
                <a:spLocks/>
              </p:cNvSpPr>
              <p:nvPr/>
            </p:nvSpPr>
            <p:spPr bwMode="auto">
              <a:xfrm>
                <a:off x="4257" y="5543"/>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2652"/>
              <p:cNvSpPr>
                <a:spLocks/>
              </p:cNvSpPr>
              <p:nvPr/>
            </p:nvSpPr>
            <p:spPr bwMode="auto">
              <a:xfrm>
                <a:off x="4276" y="5543"/>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2653"/>
              <p:cNvSpPr>
                <a:spLocks/>
              </p:cNvSpPr>
              <p:nvPr/>
            </p:nvSpPr>
            <p:spPr bwMode="auto">
              <a:xfrm>
                <a:off x="4294" y="5543"/>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8" name="Freeform 2654"/>
              <p:cNvSpPr>
                <a:spLocks/>
              </p:cNvSpPr>
              <p:nvPr/>
            </p:nvSpPr>
            <p:spPr bwMode="auto">
              <a:xfrm>
                <a:off x="4313" y="5552"/>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9" name="Freeform 2655"/>
              <p:cNvSpPr>
                <a:spLocks/>
              </p:cNvSpPr>
              <p:nvPr/>
            </p:nvSpPr>
            <p:spPr bwMode="auto">
              <a:xfrm>
                <a:off x="4331" y="5552"/>
                <a:ext cx="19"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0" name="Freeform 2656"/>
              <p:cNvSpPr>
                <a:spLocks/>
              </p:cNvSpPr>
              <p:nvPr/>
            </p:nvSpPr>
            <p:spPr bwMode="auto">
              <a:xfrm>
                <a:off x="4359" y="5552"/>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1" name="Freeform 2657"/>
              <p:cNvSpPr>
                <a:spLocks/>
              </p:cNvSpPr>
              <p:nvPr/>
            </p:nvSpPr>
            <p:spPr bwMode="auto">
              <a:xfrm>
                <a:off x="4377" y="5561"/>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2" name="Freeform 2658"/>
              <p:cNvSpPr>
                <a:spLocks/>
              </p:cNvSpPr>
              <p:nvPr/>
            </p:nvSpPr>
            <p:spPr bwMode="auto">
              <a:xfrm>
                <a:off x="4396" y="5561"/>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3" name="Oval 2659"/>
              <p:cNvSpPr>
                <a:spLocks noChangeArrowheads="1"/>
              </p:cNvSpPr>
              <p:nvPr/>
            </p:nvSpPr>
            <p:spPr bwMode="auto">
              <a:xfrm>
                <a:off x="4414" y="5561"/>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4" name="Freeform 2660"/>
              <p:cNvSpPr>
                <a:spLocks/>
              </p:cNvSpPr>
              <p:nvPr/>
            </p:nvSpPr>
            <p:spPr bwMode="auto">
              <a:xfrm>
                <a:off x="4432" y="5561"/>
                <a:ext cx="10"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5" name="Freeform 2661"/>
              <p:cNvSpPr>
                <a:spLocks/>
              </p:cNvSpPr>
              <p:nvPr/>
            </p:nvSpPr>
            <p:spPr bwMode="auto">
              <a:xfrm>
                <a:off x="4451" y="557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6" name="Oval 2662"/>
              <p:cNvSpPr>
                <a:spLocks noChangeArrowheads="1"/>
              </p:cNvSpPr>
              <p:nvPr/>
            </p:nvSpPr>
            <p:spPr bwMode="auto">
              <a:xfrm>
                <a:off x="4469" y="557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7" name="Freeform 2663"/>
              <p:cNvSpPr>
                <a:spLocks/>
              </p:cNvSpPr>
              <p:nvPr/>
            </p:nvSpPr>
            <p:spPr bwMode="auto">
              <a:xfrm>
                <a:off x="4488" y="5571"/>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8" name="Freeform 2664"/>
              <p:cNvSpPr>
                <a:spLocks/>
              </p:cNvSpPr>
              <p:nvPr/>
            </p:nvSpPr>
            <p:spPr bwMode="auto">
              <a:xfrm>
                <a:off x="4506" y="558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9" name="Freeform 2665"/>
              <p:cNvSpPr>
                <a:spLocks/>
              </p:cNvSpPr>
              <p:nvPr/>
            </p:nvSpPr>
            <p:spPr bwMode="auto">
              <a:xfrm>
                <a:off x="4524" y="5580"/>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2666"/>
              <p:cNvSpPr>
                <a:spLocks/>
              </p:cNvSpPr>
              <p:nvPr/>
            </p:nvSpPr>
            <p:spPr bwMode="auto">
              <a:xfrm>
                <a:off x="4543" y="5580"/>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2667"/>
              <p:cNvSpPr>
                <a:spLocks/>
              </p:cNvSpPr>
              <p:nvPr/>
            </p:nvSpPr>
            <p:spPr bwMode="auto">
              <a:xfrm>
                <a:off x="4561" y="5580"/>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2" name="Freeform 2668"/>
              <p:cNvSpPr>
                <a:spLocks/>
              </p:cNvSpPr>
              <p:nvPr/>
            </p:nvSpPr>
            <p:spPr bwMode="auto">
              <a:xfrm>
                <a:off x="4580" y="5589"/>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3" name="Freeform 2669"/>
              <p:cNvSpPr>
                <a:spLocks/>
              </p:cNvSpPr>
              <p:nvPr/>
            </p:nvSpPr>
            <p:spPr bwMode="auto">
              <a:xfrm>
                <a:off x="4607" y="5589"/>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4" name="Freeform 2670"/>
              <p:cNvSpPr>
                <a:spLocks/>
              </p:cNvSpPr>
              <p:nvPr/>
            </p:nvSpPr>
            <p:spPr bwMode="auto">
              <a:xfrm>
                <a:off x="4626" y="5589"/>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5" name="Freeform 2671"/>
              <p:cNvSpPr>
                <a:spLocks/>
              </p:cNvSpPr>
              <p:nvPr/>
            </p:nvSpPr>
            <p:spPr bwMode="auto">
              <a:xfrm>
                <a:off x="4644" y="559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6" name="Freeform 2672"/>
              <p:cNvSpPr>
                <a:spLocks/>
              </p:cNvSpPr>
              <p:nvPr/>
            </p:nvSpPr>
            <p:spPr bwMode="auto">
              <a:xfrm>
                <a:off x="4662" y="5598"/>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7" name="Oval 2673"/>
              <p:cNvSpPr>
                <a:spLocks noChangeArrowheads="1"/>
              </p:cNvSpPr>
              <p:nvPr/>
            </p:nvSpPr>
            <p:spPr bwMode="auto">
              <a:xfrm>
                <a:off x="4681" y="559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8" name="Freeform 2674"/>
              <p:cNvSpPr>
                <a:spLocks/>
              </p:cNvSpPr>
              <p:nvPr/>
            </p:nvSpPr>
            <p:spPr bwMode="auto">
              <a:xfrm>
                <a:off x="4699" y="5598"/>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9" name="Freeform 2675"/>
              <p:cNvSpPr>
                <a:spLocks/>
              </p:cNvSpPr>
              <p:nvPr/>
            </p:nvSpPr>
            <p:spPr bwMode="auto">
              <a:xfrm>
                <a:off x="4718" y="5607"/>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0" name="Oval 2676"/>
              <p:cNvSpPr>
                <a:spLocks noChangeArrowheads="1"/>
              </p:cNvSpPr>
              <p:nvPr/>
            </p:nvSpPr>
            <p:spPr bwMode="auto">
              <a:xfrm>
                <a:off x="4736" y="5607"/>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2677"/>
              <p:cNvSpPr>
                <a:spLocks/>
              </p:cNvSpPr>
              <p:nvPr/>
            </p:nvSpPr>
            <p:spPr bwMode="auto">
              <a:xfrm>
                <a:off x="4755" y="5607"/>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2678"/>
              <p:cNvSpPr>
                <a:spLocks/>
              </p:cNvSpPr>
              <p:nvPr/>
            </p:nvSpPr>
            <p:spPr bwMode="auto">
              <a:xfrm>
                <a:off x="4773" y="561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Freeform 2679"/>
              <p:cNvSpPr>
                <a:spLocks/>
              </p:cNvSpPr>
              <p:nvPr/>
            </p:nvSpPr>
            <p:spPr bwMode="auto">
              <a:xfrm>
                <a:off x="4791" y="5617"/>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Freeform 2680"/>
              <p:cNvSpPr>
                <a:spLocks/>
              </p:cNvSpPr>
              <p:nvPr/>
            </p:nvSpPr>
            <p:spPr bwMode="auto">
              <a:xfrm>
                <a:off x="4810" y="5617"/>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2681"/>
              <p:cNvSpPr>
                <a:spLocks/>
              </p:cNvSpPr>
              <p:nvPr/>
            </p:nvSpPr>
            <p:spPr bwMode="auto">
              <a:xfrm>
                <a:off x="4828" y="5617"/>
                <a:ext cx="19"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2682"/>
              <p:cNvSpPr>
                <a:spLocks/>
              </p:cNvSpPr>
              <p:nvPr/>
            </p:nvSpPr>
            <p:spPr bwMode="auto">
              <a:xfrm>
                <a:off x="4847" y="5626"/>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2683"/>
              <p:cNvSpPr>
                <a:spLocks/>
              </p:cNvSpPr>
              <p:nvPr/>
            </p:nvSpPr>
            <p:spPr bwMode="auto">
              <a:xfrm>
                <a:off x="4874" y="562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Freeform 2684"/>
              <p:cNvSpPr>
                <a:spLocks/>
              </p:cNvSpPr>
              <p:nvPr/>
            </p:nvSpPr>
            <p:spPr bwMode="auto">
              <a:xfrm>
                <a:off x="4893" y="5626"/>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Freeform 2685"/>
              <p:cNvSpPr>
                <a:spLocks/>
              </p:cNvSpPr>
              <p:nvPr/>
            </p:nvSpPr>
            <p:spPr bwMode="auto">
              <a:xfrm>
                <a:off x="4911" y="5635"/>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2686"/>
              <p:cNvSpPr>
                <a:spLocks/>
              </p:cNvSpPr>
              <p:nvPr/>
            </p:nvSpPr>
            <p:spPr bwMode="auto">
              <a:xfrm>
                <a:off x="4929" y="5635"/>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2687"/>
              <p:cNvSpPr>
                <a:spLocks/>
              </p:cNvSpPr>
              <p:nvPr/>
            </p:nvSpPr>
            <p:spPr bwMode="auto">
              <a:xfrm>
                <a:off x="4948" y="563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2688"/>
              <p:cNvSpPr>
                <a:spLocks/>
              </p:cNvSpPr>
              <p:nvPr/>
            </p:nvSpPr>
            <p:spPr bwMode="auto">
              <a:xfrm>
                <a:off x="4966" y="5635"/>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2689"/>
              <p:cNvSpPr>
                <a:spLocks/>
              </p:cNvSpPr>
              <p:nvPr/>
            </p:nvSpPr>
            <p:spPr bwMode="auto">
              <a:xfrm>
                <a:off x="4985" y="5644"/>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Oval 2690"/>
              <p:cNvSpPr>
                <a:spLocks noChangeArrowheads="1"/>
              </p:cNvSpPr>
              <p:nvPr/>
            </p:nvSpPr>
            <p:spPr bwMode="auto">
              <a:xfrm>
                <a:off x="5003" y="564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2691"/>
              <p:cNvSpPr>
                <a:spLocks/>
              </p:cNvSpPr>
              <p:nvPr/>
            </p:nvSpPr>
            <p:spPr bwMode="auto">
              <a:xfrm>
                <a:off x="5021" y="5644"/>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2692"/>
              <p:cNvSpPr>
                <a:spLocks/>
              </p:cNvSpPr>
              <p:nvPr/>
            </p:nvSpPr>
            <p:spPr bwMode="auto">
              <a:xfrm>
                <a:off x="5040" y="5653"/>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2693"/>
              <p:cNvSpPr>
                <a:spLocks/>
              </p:cNvSpPr>
              <p:nvPr/>
            </p:nvSpPr>
            <p:spPr bwMode="auto">
              <a:xfrm>
                <a:off x="5058" y="5653"/>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2694"/>
              <p:cNvSpPr>
                <a:spLocks/>
              </p:cNvSpPr>
              <p:nvPr/>
            </p:nvSpPr>
            <p:spPr bwMode="auto">
              <a:xfrm>
                <a:off x="5077" y="5653"/>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2695"/>
              <p:cNvSpPr>
                <a:spLocks/>
              </p:cNvSpPr>
              <p:nvPr/>
            </p:nvSpPr>
            <p:spPr bwMode="auto">
              <a:xfrm>
                <a:off x="5095" y="5653"/>
                <a:ext cx="18" cy="19"/>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2"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2696"/>
              <p:cNvSpPr>
                <a:spLocks/>
              </p:cNvSpPr>
              <p:nvPr/>
            </p:nvSpPr>
            <p:spPr bwMode="auto">
              <a:xfrm>
                <a:off x="5113" y="5663"/>
                <a:ext cx="19"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2697"/>
              <p:cNvSpPr>
                <a:spLocks/>
              </p:cNvSpPr>
              <p:nvPr/>
            </p:nvSpPr>
            <p:spPr bwMode="auto">
              <a:xfrm>
                <a:off x="5141" y="566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2698"/>
              <p:cNvSpPr>
                <a:spLocks/>
              </p:cNvSpPr>
              <p:nvPr/>
            </p:nvSpPr>
            <p:spPr bwMode="auto">
              <a:xfrm>
                <a:off x="5160" y="5663"/>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2699"/>
              <p:cNvSpPr>
                <a:spLocks/>
              </p:cNvSpPr>
              <p:nvPr/>
            </p:nvSpPr>
            <p:spPr bwMode="auto">
              <a:xfrm>
                <a:off x="5178" y="567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2700"/>
              <p:cNvSpPr>
                <a:spLocks/>
              </p:cNvSpPr>
              <p:nvPr/>
            </p:nvSpPr>
            <p:spPr bwMode="auto">
              <a:xfrm>
                <a:off x="5196" y="5672"/>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2701"/>
              <p:cNvSpPr>
                <a:spLocks/>
              </p:cNvSpPr>
              <p:nvPr/>
            </p:nvSpPr>
            <p:spPr bwMode="auto">
              <a:xfrm>
                <a:off x="5215" y="567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2702"/>
              <p:cNvSpPr>
                <a:spLocks/>
              </p:cNvSpPr>
              <p:nvPr/>
            </p:nvSpPr>
            <p:spPr bwMode="auto">
              <a:xfrm>
                <a:off x="5233" y="5672"/>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2703"/>
              <p:cNvSpPr>
                <a:spLocks/>
              </p:cNvSpPr>
              <p:nvPr/>
            </p:nvSpPr>
            <p:spPr bwMode="auto">
              <a:xfrm>
                <a:off x="5252" y="568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Oval 2704"/>
              <p:cNvSpPr>
                <a:spLocks noChangeArrowheads="1"/>
              </p:cNvSpPr>
              <p:nvPr/>
            </p:nvSpPr>
            <p:spPr bwMode="auto">
              <a:xfrm>
                <a:off x="5270" y="568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705"/>
              <p:cNvSpPr>
                <a:spLocks/>
              </p:cNvSpPr>
              <p:nvPr/>
            </p:nvSpPr>
            <p:spPr bwMode="auto">
              <a:xfrm>
                <a:off x="5288" y="5681"/>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2706"/>
              <p:cNvSpPr>
                <a:spLocks/>
              </p:cNvSpPr>
              <p:nvPr/>
            </p:nvSpPr>
            <p:spPr bwMode="auto">
              <a:xfrm>
                <a:off x="5307" y="569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2707"/>
              <p:cNvSpPr>
                <a:spLocks/>
              </p:cNvSpPr>
              <p:nvPr/>
            </p:nvSpPr>
            <p:spPr bwMode="auto">
              <a:xfrm>
                <a:off x="2868" y="5478"/>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2708"/>
              <p:cNvSpPr>
                <a:spLocks/>
              </p:cNvSpPr>
              <p:nvPr/>
            </p:nvSpPr>
            <p:spPr bwMode="auto">
              <a:xfrm>
                <a:off x="2886" y="5478"/>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2709"/>
              <p:cNvSpPr>
                <a:spLocks/>
              </p:cNvSpPr>
              <p:nvPr/>
            </p:nvSpPr>
            <p:spPr bwMode="auto">
              <a:xfrm>
                <a:off x="2904" y="5478"/>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2710"/>
              <p:cNvSpPr>
                <a:spLocks/>
              </p:cNvSpPr>
              <p:nvPr/>
            </p:nvSpPr>
            <p:spPr bwMode="auto">
              <a:xfrm>
                <a:off x="2923" y="5488"/>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Oval 2711"/>
              <p:cNvSpPr>
                <a:spLocks noChangeArrowheads="1"/>
              </p:cNvSpPr>
              <p:nvPr/>
            </p:nvSpPr>
            <p:spPr bwMode="auto">
              <a:xfrm>
                <a:off x="2941" y="5488"/>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2712"/>
              <p:cNvSpPr>
                <a:spLocks/>
              </p:cNvSpPr>
              <p:nvPr/>
            </p:nvSpPr>
            <p:spPr bwMode="auto">
              <a:xfrm>
                <a:off x="2960" y="5488"/>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0" y="1"/>
                    </a:cubicBezTo>
                    <a:cubicBezTo>
                      <a:pt x="0" y="1"/>
                      <a:pt x="1" y="1"/>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2713"/>
              <p:cNvSpPr>
                <a:spLocks/>
              </p:cNvSpPr>
              <p:nvPr/>
            </p:nvSpPr>
            <p:spPr bwMode="auto">
              <a:xfrm>
                <a:off x="2987" y="5497"/>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2714"/>
              <p:cNvSpPr>
                <a:spLocks/>
              </p:cNvSpPr>
              <p:nvPr/>
            </p:nvSpPr>
            <p:spPr bwMode="auto">
              <a:xfrm>
                <a:off x="3006" y="5497"/>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2715"/>
              <p:cNvSpPr>
                <a:spLocks/>
              </p:cNvSpPr>
              <p:nvPr/>
            </p:nvSpPr>
            <p:spPr bwMode="auto">
              <a:xfrm>
                <a:off x="3024" y="5497"/>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2716"/>
              <p:cNvSpPr>
                <a:spLocks/>
              </p:cNvSpPr>
              <p:nvPr/>
            </p:nvSpPr>
            <p:spPr bwMode="auto">
              <a:xfrm>
                <a:off x="3043" y="5497"/>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2717"/>
              <p:cNvSpPr>
                <a:spLocks/>
              </p:cNvSpPr>
              <p:nvPr/>
            </p:nvSpPr>
            <p:spPr bwMode="auto">
              <a:xfrm>
                <a:off x="3061" y="5506"/>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2" name="Freeform 2718"/>
              <p:cNvSpPr>
                <a:spLocks/>
              </p:cNvSpPr>
              <p:nvPr/>
            </p:nvSpPr>
            <p:spPr bwMode="auto">
              <a:xfrm>
                <a:off x="3079" y="5506"/>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3" name="Freeform 2719"/>
              <p:cNvSpPr>
                <a:spLocks/>
              </p:cNvSpPr>
              <p:nvPr/>
            </p:nvSpPr>
            <p:spPr bwMode="auto">
              <a:xfrm>
                <a:off x="3098" y="5506"/>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Oval 2720"/>
              <p:cNvSpPr>
                <a:spLocks noChangeArrowheads="1"/>
              </p:cNvSpPr>
              <p:nvPr/>
            </p:nvSpPr>
            <p:spPr bwMode="auto">
              <a:xfrm>
                <a:off x="3116" y="5515"/>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2721"/>
              <p:cNvSpPr>
                <a:spLocks/>
              </p:cNvSpPr>
              <p:nvPr/>
            </p:nvSpPr>
            <p:spPr bwMode="auto">
              <a:xfrm>
                <a:off x="3135" y="5515"/>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2722"/>
              <p:cNvSpPr>
                <a:spLocks/>
              </p:cNvSpPr>
              <p:nvPr/>
            </p:nvSpPr>
            <p:spPr bwMode="auto">
              <a:xfrm>
                <a:off x="3153" y="5515"/>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2723"/>
              <p:cNvSpPr>
                <a:spLocks/>
              </p:cNvSpPr>
              <p:nvPr/>
            </p:nvSpPr>
            <p:spPr bwMode="auto">
              <a:xfrm>
                <a:off x="3171" y="5515"/>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2724"/>
              <p:cNvSpPr>
                <a:spLocks/>
              </p:cNvSpPr>
              <p:nvPr/>
            </p:nvSpPr>
            <p:spPr bwMode="auto">
              <a:xfrm>
                <a:off x="3190" y="5525"/>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Oval 2725"/>
              <p:cNvSpPr>
                <a:spLocks noChangeArrowheads="1"/>
              </p:cNvSpPr>
              <p:nvPr/>
            </p:nvSpPr>
            <p:spPr bwMode="auto">
              <a:xfrm>
                <a:off x="3208" y="5525"/>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2726"/>
              <p:cNvSpPr>
                <a:spLocks/>
              </p:cNvSpPr>
              <p:nvPr/>
            </p:nvSpPr>
            <p:spPr bwMode="auto">
              <a:xfrm>
                <a:off x="3227" y="5525"/>
                <a:ext cx="18"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2727"/>
              <p:cNvSpPr>
                <a:spLocks/>
              </p:cNvSpPr>
              <p:nvPr/>
            </p:nvSpPr>
            <p:spPr bwMode="auto">
              <a:xfrm>
                <a:off x="3254" y="5534"/>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2728"/>
              <p:cNvSpPr>
                <a:spLocks/>
              </p:cNvSpPr>
              <p:nvPr/>
            </p:nvSpPr>
            <p:spPr bwMode="auto">
              <a:xfrm>
                <a:off x="3273" y="5534"/>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2729"/>
              <p:cNvSpPr>
                <a:spLocks/>
              </p:cNvSpPr>
              <p:nvPr/>
            </p:nvSpPr>
            <p:spPr bwMode="auto">
              <a:xfrm>
                <a:off x="3291" y="5534"/>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2730"/>
              <p:cNvSpPr>
                <a:spLocks/>
              </p:cNvSpPr>
              <p:nvPr/>
            </p:nvSpPr>
            <p:spPr bwMode="auto">
              <a:xfrm>
                <a:off x="3309" y="5543"/>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2731"/>
              <p:cNvSpPr>
                <a:spLocks/>
              </p:cNvSpPr>
              <p:nvPr/>
            </p:nvSpPr>
            <p:spPr bwMode="auto">
              <a:xfrm>
                <a:off x="3328" y="5543"/>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2732"/>
              <p:cNvSpPr>
                <a:spLocks/>
              </p:cNvSpPr>
              <p:nvPr/>
            </p:nvSpPr>
            <p:spPr bwMode="auto">
              <a:xfrm>
                <a:off x="3346" y="5543"/>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Oval 2733"/>
              <p:cNvSpPr>
                <a:spLocks noChangeArrowheads="1"/>
              </p:cNvSpPr>
              <p:nvPr/>
            </p:nvSpPr>
            <p:spPr bwMode="auto">
              <a:xfrm>
                <a:off x="3365" y="5543"/>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Oval 2734"/>
              <p:cNvSpPr>
                <a:spLocks noChangeArrowheads="1"/>
              </p:cNvSpPr>
              <p:nvPr/>
            </p:nvSpPr>
            <p:spPr bwMode="auto">
              <a:xfrm>
                <a:off x="3383" y="555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2735"/>
              <p:cNvSpPr>
                <a:spLocks/>
              </p:cNvSpPr>
              <p:nvPr/>
            </p:nvSpPr>
            <p:spPr bwMode="auto">
              <a:xfrm>
                <a:off x="3401" y="5552"/>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2736"/>
              <p:cNvSpPr>
                <a:spLocks/>
              </p:cNvSpPr>
              <p:nvPr/>
            </p:nvSpPr>
            <p:spPr bwMode="auto">
              <a:xfrm>
                <a:off x="3420" y="5552"/>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2737"/>
              <p:cNvSpPr>
                <a:spLocks/>
              </p:cNvSpPr>
              <p:nvPr/>
            </p:nvSpPr>
            <p:spPr bwMode="auto">
              <a:xfrm>
                <a:off x="3438" y="5561"/>
                <a:ext cx="19" cy="10"/>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2738"/>
              <p:cNvSpPr>
                <a:spLocks/>
              </p:cNvSpPr>
              <p:nvPr/>
            </p:nvSpPr>
            <p:spPr bwMode="auto">
              <a:xfrm>
                <a:off x="3457" y="5561"/>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2739"/>
              <p:cNvSpPr>
                <a:spLocks/>
              </p:cNvSpPr>
              <p:nvPr/>
            </p:nvSpPr>
            <p:spPr bwMode="auto">
              <a:xfrm>
                <a:off x="3475" y="5561"/>
                <a:ext cx="19"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2740"/>
              <p:cNvSpPr>
                <a:spLocks/>
              </p:cNvSpPr>
              <p:nvPr/>
            </p:nvSpPr>
            <p:spPr bwMode="auto">
              <a:xfrm>
                <a:off x="3494" y="5561"/>
                <a:ext cx="18"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2741"/>
              <p:cNvSpPr>
                <a:spLocks/>
              </p:cNvSpPr>
              <p:nvPr/>
            </p:nvSpPr>
            <p:spPr bwMode="auto">
              <a:xfrm>
                <a:off x="3521" y="557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Oval 2742"/>
              <p:cNvSpPr>
                <a:spLocks noChangeArrowheads="1"/>
              </p:cNvSpPr>
              <p:nvPr/>
            </p:nvSpPr>
            <p:spPr bwMode="auto">
              <a:xfrm>
                <a:off x="3540" y="557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2743"/>
              <p:cNvSpPr>
                <a:spLocks/>
              </p:cNvSpPr>
              <p:nvPr/>
            </p:nvSpPr>
            <p:spPr bwMode="auto">
              <a:xfrm>
                <a:off x="3558" y="5571"/>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2744"/>
              <p:cNvSpPr>
                <a:spLocks/>
              </p:cNvSpPr>
              <p:nvPr/>
            </p:nvSpPr>
            <p:spPr bwMode="auto">
              <a:xfrm>
                <a:off x="3576" y="5580"/>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2745"/>
              <p:cNvSpPr>
                <a:spLocks/>
              </p:cNvSpPr>
              <p:nvPr/>
            </p:nvSpPr>
            <p:spPr bwMode="auto">
              <a:xfrm>
                <a:off x="3595" y="5580"/>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2746"/>
              <p:cNvSpPr>
                <a:spLocks/>
              </p:cNvSpPr>
              <p:nvPr/>
            </p:nvSpPr>
            <p:spPr bwMode="auto">
              <a:xfrm>
                <a:off x="3613" y="558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Oval 2747"/>
              <p:cNvSpPr>
                <a:spLocks noChangeArrowheads="1"/>
              </p:cNvSpPr>
              <p:nvPr/>
            </p:nvSpPr>
            <p:spPr bwMode="auto">
              <a:xfrm>
                <a:off x="3632" y="5580"/>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Oval 2748"/>
              <p:cNvSpPr>
                <a:spLocks noChangeArrowheads="1"/>
              </p:cNvSpPr>
              <p:nvPr/>
            </p:nvSpPr>
            <p:spPr bwMode="auto">
              <a:xfrm>
                <a:off x="3650" y="558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Oval 2749"/>
              <p:cNvSpPr>
                <a:spLocks noChangeArrowheads="1"/>
              </p:cNvSpPr>
              <p:nvPr/>
            </p:nvSpPr>
            <p:spPr bwMode="auto">
              <a:xfrm>
                <a:off x="3668" y="5589"/>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2750"/>
              <p:cNvSpPr>
                <a:spLocks/>
              </p:cNvSpPr>
              <p:nvPr/>
            </p:nvSpPr>
            <p:spPr bwMode="auto">
              <a:xfrm>
                <a:off x="3687" y="5589"/>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2751"/>
              <p:cNvSpPr>
                <a:spLocks/>
              </p:cNvSpPr>
              <p:nvPr/>
            </p:nvSpPr>
            <p:spPr bwMode="auto">
              <a:xfrm>
                <a:off x="3705" y="5598"/>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2752"/>
              <p:cNvSpPr>
                <a:spLocks/>
              </p:cNvSpPr>
              <p:nvPr/>
            </p:nvSpPr>
            <p:spPr bwMode="auto">
              <a:xfrm>
                <a:off x="3724" y="5598"/>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2753"/>
              <p:cNvSpPr>
                <a:spLocks/>
              </p:cNvSpPr>
              <p:nvPr/>
            </p:nvSpPr>
            <p:spPr bwMode="auto">
              <a:xfrm>
                <a:off x="3742" y="5598"/>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2754"/>
              <p:cNvSpPr>
                <a:spLocks/>
              </p:cNvSpPr>
              <p:nvPr/>
            </p:nvSpPr>
            <p:spPr bwMode="auto">
              <a:xfrm>
                <a:off x="3760" y="5598"/>
                <a:ext cx="19"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2755"/>
              <p:cNvSpPr>
                <a:spLocks/>
              </p:cNvSpPr>
              <p:nvPr/>
            </p:nvSpPr>
            <p:spPr bwMode="auto">
              <a:xfrm>
                <a:off x="3788" y="5607"/>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Oval 2756"/>
              <p:cNvSpPr>
                <a:spLocks noChangeArrowheads="1"/>
              </p:cNvSpPr>
              <p:nvPr/>
            </p:nvSpPr>
            <p:spPr bwMode="auto">
              <a:xfrm>
                <a:off x="3806" y="5607"/>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2757"/>
              <p:cNvSpPr>
                <a:spLocks/>
              </p:cNvSpPr>
              <p:nvPr/>
            </p:nvSpPr>
            <p:spPr bwMode="auto">
              <a:xfrm>
                <a:off x="3825" y="5607"/>
                <a:ext cx="9"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2758"/>
              <p:cNvSpPr>
                <a:spLocks/>
              </p:cNvSpPr>
              <p:nvPr/>
            </p:nvSpPr>
            <p:spPr bwMode="auto">
              <a:xfrm>
                <a:off x="3843" y="5617"/>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2759"/>
              <p:cNvSpPr>
                <a:spLocks/>
              </p:cNvSpPr>
              <p:nvPr/>
            </p:nvSpPr>
            <p:spPr bwMode="auto">
              <a:xfrm>
                <a:off x="3862" y="5617"/>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2760"/>
              <p:cNvSpPr>
                <a:spLocks/>
              </p:cNvSpPr>
              <p:nvPr/>
            </p:nvSpPr>
            <p:spPr bwMode="auto">
              <a:xfrm>
                <a:off x="3880" y="561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2761"/>
              <p:cNvSpPr>
                <a:spLocks/>
              </p:cNvSpPr>
              <p:nvPr/>
            </p:nvSpPr>
            <p:spPr bwMode="auto">
              <a:xfrm>
                <a:off x="3899" y="5617"/>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Oval 2762"/>
              <p:cNvSpPr>
                <a:spLocks noChangeArrowheads="1"/>
              </p:cNvSpPr>
              <p:nvPr/>
            </p:nvSpPr>
            <p:spPr bwMode="auto">
              <a:xfrm>
                <a:off x="3917" y="562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Oval 2763"/>
              <p:cNvSpPr>
                <a:spLocks noChangeArrowheads="1"/>
              </p:cNvSpPr>
              <p:nvPr/>
            </p:nvSpPr>
            <p:spPr bwMode="auto">
              <a:xfrm>
                <a:off x="3935" y="5626"/>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2764"/>
              <p:cNvSpPr>
                <a:spLocks/>
              </p:cNvSpPr>
              <p:nvPr/>
            </p:nvSpPr>
            <p:spPr bwMode="auto">
              <a:xfrm>
                <a:off x="3954" y="5626"/>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2765"/>
              <p:cNvSpPr>
                <a:spLocks/>
              </p:cNvSpPr>
              <p:nvPr/>
            </p:nvSpPr>
            <p:spPr bwMode="auto">
              <a:xfrm>
                <a:off x="3972" y="5635"/>
                <a:ext cx="19"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2766"/>
              <p:cNvSpPr>
                <a:spLocks/>
              </p:cNvSpPr>
              <p:nvPr/>
            </p:nvSpPr>
            <p:spPr bwMode="auto">
              <a:xfrm>
                <a:off x="3991" y="5635"/>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2767"/>
              <p:cNvSpPr>
                <a:spLocks/>
              </p:cNvSpPr>
              <p:nvPr/>
            </p:nvSpPr>
            <p:spPr bwMode="auto">
              <a:xfrm>
                <a:off x="4009" y="5635"/>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2768"/>
              <p:cNvSpPr>
                <a:spLocks/>
              </p:cNvSpPr>
              <p:nvPr/>
            </p:nvSpPr>
            <p:spPr bwMode="auto">
              <a:xfrm>
                <a:off x="4037" y="5635"/>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2769"/>
              <p:cNvSpPr>
                <a:spLocks/>
              </p:cNvSpPr>
              <p:nvPr/>
            </p:nvSpPr>
            <p:spPr bwMode="auto">
              <a:xfrm>
                <a:off x="4055" y="5644"/>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Oval 2770"/>
              <p:cNvSpPr>
                <a:spLocks noChangeArrowheads="1"/>
              </p:cNvSpPr>
              <p:nvPr/>
            </p:nvSpPr>
            <p:spPr bwMode="auto">
              <a:xfrm>
                <a:off x="4073" y="5644"/>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2771"/>
              <p:cNvSpPr>
                <a:spLocks/>
              </p:cNvSpPr>
              <p:nvPr/>
            </p:nvSpPr>
            <p:spPr bwMode="auto">
              <a:xfrm>
                <a:off x="4092" y="5644"/>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2772"/>
              <p:cNvSpPr>
                <a:spLocks/>
              </p:cNvSpPr>
              <p:nvPr/>
            </p:nvSpPr>
            <p:spPr bwMode="auto">
              <a:xfrm>
                <a:off x="4110" y="5653"/>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2773"/>
              <p:cNvSpPr>
                <a:spLocks/>
              </p:cNvSpPr>
              <p:nvPr/>
            </p:nvSpPr>
            <p:spPr bwMode="auto">
              <a:xfrm>
                <a:off x="4129" y="5653"/>
                <a:ext cx="9"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2774"/>
              <p:cNvSpPr>
                <a:spLocks/>
              </p:cNvSpPr>
              <p:nvPr/>
            </p:nvSpPr>
            <p:spPr bwMode="auto">
              <a:xfrm>
                <a:off x="4147" y="5653"/>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2775"/>
              <p:cNvSpPr>
                <a:spLocks/>
              </p:cNvSpPr>
              <p:nvPr/>
            </p:nvSpPr>
            <p:spPr bwMode="auto">
              <a:xfrm>
                <a:off x="4165" y="5653"/>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Oval 2776"/>
              <p:cNvSpPr>
                <a:spLocks noChangeArrowheads="1"/>
              </p:cNvSpPr>
              <p:nvPr/>
            </p:nvSpPr>
            <p:spPr bwMode="auto">
              <a:xfrm>
                <a:off x="4184" y="566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2777"/>
              <p:cNvSpPr>
                <a:spLocks/>
              </p:cNvSpPr>
              <p:nvPr/>
            </p:nvSpPr>
            <p:spPr bwMode="auto">
              <a:xfrm>
                <a:off x="4202" y="566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2778"/>
              <p:cNvSpPr>
                <a:spLocks/>
              </p:cNvSpPr>
              <p:nvPr/>
            </p:nvSpPr>
            <p:spPr bwMode="auto">
              <a:xfrm>
                <a:off x="4221" y="5663"/>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2779"/>
              <p:cNvSpPr>
                <a:spLocks/>
              </p:cNvSpPr>
              <p:nvPr/>
            </p:nvSpPr>
            <p:spPr bwMode="auto">
              <a:xfrm>
                <a:off x="4239" y="5672"/>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2780"/>
              <p:cNvSpPr>
                <a:spLocks/>
              </p:cNvSpPr>
              <p:nvPr/>
            </p:nvSpPr>
            <p:spPr bwMode="auto">
              <a:xfrm>
                <a:off x="4257" y="5672"/>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2781"/>
              <p:cNvSpPr>
                <a:spLocks/>
              </p:cNvSpPr>
              <p:nvPr/>
            </p:nvSpPr>
            <p:spPr bwMode="auto">
              <a:xfrm>
                <a:off x="4276" y="5672"/>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Freeform 2782"/>
              <p:cNvSpPr>
                <a:spLocks/>
              </p:cNvSpPr>
              <p:nvPr/>
            </p:nvSpPr>
            <p:spPr bwMode="auto">
              <a:xfrm>
                <a:off x="4304" y="5672"/>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Freeform 2783"/>
              <p:cNvSpPr>
                <a:spLocks/>
              </p:cNvSpPr>
              <p:nvPr/>
            </p:nvSpPr>
            <p:spPr bwMode="auto">
              <a:xfrm>
                <a:off x="4322" y="568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Oval 2784"/>
              <p:cNvSpPr>
                <a:spLocks noChangeArrowheads="1"/>
              </p:cNvSpPr>
              <p:nvPr/>
            </p:nvSpPr>
            <p:spPr bwMode="auto">
              <a:xfrm>
                <a:off x="4340" y="5681"/>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Freeform 2785"/>
              <p:cNvSpPr>
                <a:spLocks/>
              </p:cNvSpPr>
              <p:nvPr/>
            </p:nvSpPr>
            <p:spPr bwMode="auto">
              <a:xfrm>
                <a:off x="4359" y="5681"/>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Freeform 2786"/>
              <p:cNvSpPr>
                <a:spLocks/>
              </p:cNvSpPr>
              <p:nvPr/>
            </p:nvSpPr>
            <p:spPr bwMode="auto">
              <a:xfrm>
                <a:off x="4377" y="5690"/>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Freeform 2787"/>
              <p:cNvSpPr>
                <a:spLocks/>
              </p:cNvSpPr>
              <p:nvPr/>
            </p:nvSpPr>
            <p:spPr bwMode="auto">
              <a:xfrm>
                <a:off x="4396" y="5690"/>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Freeform 2788"/>
              <p:cNvSpPr>
                <a:spLocks/>
              </p:cNvSpPr>
              <p:nvPr/>
            </p:nvSpPr>
            <p:spPr bwMode="auto">
              <a:xfrm>
                <a:off x="4414" y="5690"/>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Freeform 2789"/>
              <p:cNvSpPr>
                <a:spLocks/>
              </p:cNvSpPr>
              <p:nvPr/>
            </p:nvSpPr>
            <p:spPr bwMode="auto">
              <a:xfrm>
                <a:off x="4432" y="5690"/>
                <a:ext cx="10"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Oval 2790"/>
              <p:cNvSpPr>
                <a:spLocks noChangeArrowheads="1"/>
              </p:cNvSpPr>
              <p:nvPr/>
            </p:nvSpPr>
            <p:spPr bwMode="auto">
              <a:xfrm>
                <a:off x="4451" y="5699"/>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Freeform 2791"/>
              <p:cNvSpPr>
                <a:spLocks/>
              </p:cNvSpPr>
              <p:nvPr/>
            </p:nvSpPr>
            <p:spPr bwMode="auto">
              <a:xfrm>
                <a:off x="4469" y="5699"/>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Freeform 2792"/>
              <p:cNvSpPr>
                <a:spLocks/>
              </p:cNvSpPr>
              <p:nvPr/>
            </p:nvSpPr>
            <p:spPr bwMode="auto">
              <a:xfrm>
                <a:off x="4488" y="5699"/>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Freeform 2793"/>
              <p:cNvSpPr>
                <a:spLocks/>
              </p:cNvSpPr>
              <p:nvPr/>
            </p:nvSpPr>
            <p:spPr bwMode="auto">
              <a:xfrm>
                <a:off x="4506" y="5709"/>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Freeform 2794"/>
              <p:cNvSpPr>
                <a:spLocks/>
              </p:cNvSpPr>
              <p:nvPr/>
            </p:nvSpPr>
            <p:spPr bwMode="auto">
              <a:xfrm>
                <a:off x="4524" y="5709"/>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2795"/>
              <p:cNvSpPr>
                <a:spLocks/>
              </p:cNvSpPr>
              <p:nvPr/>
            </p:nvSpPr>
            <p:spPr bwMode="auto">
              <a:xfrm>
                <a:off x="4543" y="5709"/>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2796"/>
              <p:cNvSpPr>
                <a:spLocks/>
              </p:cNvSpPr>
              <p:nvPr/>
            </p:nvSpPr>
            <p:spPr bwMode="auto">
              <a:xfrm>
                <a:off x="4570" y="5709"/>
                <a:ext cx="10"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2797"/>
              <p:cNvSpPr>
                <a:spLocks/>
              </p:cNvSpPr>
              <p:nvPr/>
            </p:nvSpPr>
            <p:spPr bwMode="auto">
              <a:xfrm>
                <a:off x="4589" y="571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Oval 2798"/>
              <p:cNvSpPr>
                <a:spLocks noChangeArrowheads="1"/>
              </p:cNvSpPr>
              <p:nvPr/>
            </p:nvSpPr>
            <p:spPr bwMode="auto">
              <a:xfrm>
                <a:off x="4607" y="571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Oval 2799"/>
              <p:cNvSpPr>
                <a:spLocks noChangeArrowheads="1"/>
              </p:cNvSpPr>
              <p:nvPr/>
            </p:nvSpPr>
            <p:spPr bwMode="auto">
              <a:xfrm>
                <a:off x="4626" y="5718"/>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2800"/>
              <p:cNvSpPr>
                <a:spLocks/>
              </p:cNvSpPr>
              <p:nvPr/>
            </p:nvSpPr>
            <p:spPr bwMode="auto">
              <a:xfrm>
                <a:off x="4644" y="572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2801"/>
              <p:cNvSpPr>
                <a:spLocks/>
              </p:cNvSpPr>
              <p:nvPr/>
            </p:nvSpPr>
            <p:spPr bwMode="auto">
              <a:xfrm>
                <a:off x="4662" y="5727"/>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2802"/>
              <p:cNvSpPr>
                <a:spLocks/>
              </p:cNvSpPr>
              <p:nvPr/>
            </p:nvSpPr>
            <p:spPr bwMode="auto">
              <a:xfrm>
                <a:off x="4681" y="572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2803"/>
              <p:cNvSpPr>
                <a:spLocks/>
              </p:cNvSpPr>
              <p:nvPr/>
            </p:nvSpPr>
            <p:spPr bwMode="auto">
              <a:xfrm>
                <a:off x="4699" y="573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Oval 2804"/>
              <p:cNvSpPr>
                <a:spLocks noChangeArrowheads="1"/>
              </p:cNvSpPr>
              <p:nvPr/>
            </p:nvSpPr>
            <p:spPr bwMode="auto">
              <a:xfrm>
                <a:off x="4718" y="573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2805"/>
              <p:cNvSpPr>
                <a:spLocks/>
              </p:cNvSpPr>
              <p:nvPr/>
            </p:nvSpPr>
            <p:spPr bwMode="auto">
              <a:xfrm>
                <a:off x="4736" y="573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2806"/>
              <p:cNvSpPr>
                <a:spLocks/>
              </p:cNvSpPr>
              <p:nvPr/>
            </p:nvSpPr>
            <p:spPr bwMode="auto">
              <a:xfrm>
                <a:off x="4755" y="5736"/>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2807"/>
              <p:cNvSpPr>
                <a:spLocks/>
              </p:cNvSpPr>
              <p:nvPr/>
            </p:nvSpPr>
            <p:spPr bwMode="auto">
              <a:xfrm>
                <a:off x="4773" y="5745"/>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2808"/>
              <p:cNvSpPr>
                <a:spLocks/>
              </p:cNvSpPr>
              <p:nvPr/>
            </p:nvSpPr>
            <p:spPr bwMode="auto">
              <a:xfrm>
                <a:off x="4791" y="5745"/>
                <a:ext cx="19"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2809"/>
              <p:cNvSpPr>
                <a:spLocks/>
              </p:cNvSpPr>
              <p:nvPr/>
            </p:nvSpPr>
            <p:spPr bwMode="auto">
              <a:xfrm>
                <a:off x="4810" y="5745"/>
                <a:ext cx="18" cy="10"/>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2810"/>
              <p:cNvSpPr>
                <a:spLocks/>
              </p:cNvSpPr>
              <p:nvPr/>
            </p:nvSpPr>
            <p:spPr bwMode="auto">
              <a:xfrm>
                <a:off x="4837" y="5755"/>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2811"/>
              <p:cNvSpPr>
                <a:spLocks/>
              </p:cNvSpPr>
              <p:nvPr/>
            </p:nvSpPr>
            <p:spPr bwMode="auto">
              <a:xfrm>
                <a:off x="4856" y="575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Oval 2812"/>
              <p:cNvSpPr>
                <a:spLocks noChangeArrowheads="1"/>
              </p:cNvSpPr>
              <p:nvPr/>
            </p:nvSpPr>
            <p:spPr bwMode="auto">
              <a:xfrm>
                <a:off x="4874" y="575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Oval 2813"/>
              <p:cNvSpPr>
                <a:spLocks noChangeArrowheads="1"/>
              </p:cNvSpPr>
              <p:nvPr/>
            </p:nvSpPr>
            <p:spPr bwMode="auto">
              <a:xfrm>
                <a:off x="4893" y="5755"/>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2814"/>
              <p:cNvSpPr>
                <a:spLocks/>
              </p:cNvSpPr>
              <p:nvPr/>
            </p:nvSpPr>
            <p:spPr bwMode="auto">
              <a:xfrm>
                <a:off x="4911" y="5764"/>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2815"/>
              <p:cNvSpPr>
                <a:spLocks/>
              </p:cNvSpPr>
              <p:nvPr/>
            </p:nvSpPr>
            <p:spPr bwMode="auto">
              <a:xfrm>
                <a:off x="4929" y="5764"/>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Freeform 2816"/>
              <p:cNvSpPr>
                <a:spLocks/>
              </p:cNvSpPr>
              <p:nvPr/>
            </p:nvSpPr>
            <p:spPr bwMode="auto">
              <a:xfrm>
                <a:off x="4948" y="5764"/>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Freeform 2817"/>
              <p:cNvSpPr>
                <a:spLocks/>
              </p:cNvSpPr>
              <p:nvPr/>
            </p:nvSpPr>
            <p:spPr bwMode="auto">
              <a:xfrm>
                <a:off x="4966" y="577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2" name="Group 3019"/>
            <p:cNvGrpSpPr>
              <a:grpSpLocks/>
            </p:cNvGrpSpPr>
            <p:nvPr/>
          </p:nvGrpSpPr>
          <p:grpSpPr bwMode="auto">
            <a:xfrm>
              <a:off x="2812" y="5607"/>
              <a:ext cx="2495" cy="341"/>
              <a:chOff x="2812" y="5607"/>
              <a:chExt cx="2495" cy="341"/>
            </a:xfrm>
          </p:grpSpPr>
          <p:sp>
            <p:nvSpPr>
              <p:cNvPr id="262" name="Freeform 2819"/>
              <p:cNvSpPr>
                <a:spLocks/>
              </p:cNvSpPr>
              <p:nvPr/>
            </p:nvSpPr>
            <p:spPr bwMode="auto">
              <a:xfrm>
                <a:off x="4985" y="577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2820"/>
              <p:cNvSpPr>
                <a:spLocks/>
              </p:cNvSpPr>
              <p:nvPr/>
            </p:nvSpPr>
            <p:spPr bwMode="auto">
              <a:xfrm>
                <a:off x="5003" y="577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2821"/>
              <p:cNvSpPr>
                <a:spLocks/>
              </p:cNvSpPr>
              <p:nvPr/>
            </p:nvSpPr>
            <p:spPr bwMode="auto">
              <a:xfrm>
                <a:off x="5021" y="5773"/>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2822"/>
              <p:cNvSpPr>
                <a:spLocks/>
              </p:cNvSpPr>
              <p:nvPr/>
            </p:nvSpPr>
            <p:spPr bwMode="auto">
              <a:xfrm>
                <a:off x="5040" y="5782"/>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2823"/>
              <p:cNvSpPr>
                <a:spLocks/>
              </p:cNvSpPr>
              <p:nvPr/>
            </p:nvSpPr>
            <p:spPr bwMode="auto">
              <a:xfrm>
                <a:off x="5058" y="5782"/>
                <a:ext cx="19"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2824"/>
              <p:cNvSpPr>
                <a:spLocks/>
              </p:cNvSpPr>
              <p:nvPr/>
            </p:nvSpPr>
            <p:spPr bwMode="auto">
              <a:xfrm>
                <a:off x="5077" y="5782"/>
                <a:ext cx="18" cy="19"/>
              </a:xfrm>
              <a:custGeom>
                <a:avLst/>
                <a:gdLst>
                  <a:gd name="T0" fmla="*/ 1 w 2"/>
                  <a:gd name="T1" fmla="*/ 0 h 2"/>
                  <a:gd name="T2" fmla="*/ 1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1" y="1"/>
                    </a:cubicBezTo>
                    <a:cubicBezTo>
                      <a:pt x="0" y="1"/>
                      <a:pt x="1" y="1"/>
                      <a:pt x="1" y="1"/>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2825"/>
              <p:cNvSpPr>
                <a:spLocks/>
              </p:cNvSpPr>
              <p:nvPr/>
            </p:nvSpPr>
            <p:spPr bwMode="auto">
              <a:xfrm>
                <a:off x="5104" y="5792"/>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2826"/>
              <p:cNvSpPr>
                <a:spLocks/>
              </p:cNvSpPr>
              <p:nvPr/>
            </p:nvSpPr>
            <p:spPr bwMode="auto">
              <a:xfrm>
                <a:off x="5123" y="579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Oval 2827"/>
              <p:cNvSpPr>
                <a:spLocks noChangeArrowheads="1"/>
              </p:cNvSpPr>
              <p:nvPr/>
            </p:nvSpPr>
            <p:spPr bwMode="auto">
              <a:xfrm>
                <a:off x="5141" y="5792"/>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Oval 2828"/>
              <p:cNvSpPr>
                <a:spLocks noChangeArrowheads="1"/>
              </p:cNvSpPr>
              <p:nvPr/>
            </p:nvSpPr>
            <p:spPr bwMode="auto">
              <a:xfrm>
                <a:off x="5160" y="5792"/>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2829"/>
              <p:cNvSpPr>
                <a:spLocks/>
              </p:cNvSpPr>
              <p:nvPr/>
            </p:nvSpPr>
            <p:spPr bwMode="auto">
              <a:xfrm>
                <a:off x="5178" y="580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2830"/>
              <p:cNvSpPr>
                <a:spLocks/>
              </p:cNvSpPr>
              <p:nvPr/>
            </p:nvSpPr>
            <p:spPr bwMode="auto">
              <a:xfrm>
                <a:off x="5196" y="5801"/>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2831"/>
              <p:cNvSpPr>
                <a:spLocks/>
              </p:cNvSpPr>
              <p:nvPr/>
            </p:nvSpPr>
            <p:spPr bwMode="auto">
              <a:xfrm>
                <a:off x="5215" y="5801"/>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2832"/>
              <p:cNvSpPr>
                <a:spLocks/>
              </p:cNvSpPr>
              <p:nvPr/>
            </p:nvSpPr>
            <p:spPr bwMode="auto">
              <a:xfrm>
                <a:off x="5233" y="581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2833"/>
              <p:cNvSpPr>
                <a:spLocks/>
              </p:cNvSpPr>
              <p:nvPr/>
            </p:nvSpPr>
            <p:spPr bwMode="auto">
              <a:xfrm>
                <a:off x="5252" y="581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2834"/>
              <p:cNvSpPr>
                <a:spLocks/>
              </p:cNvSpPr>
              <p:nvPr/>
            </p:nvSpPr>
            <p:spPr bwMode="auto">
              <a:xfrm>
                <a:off x="5270" y="581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2835"/>
              <p:cNvSpPr>
                <a:spLocks/>
              </p:cNvSpPr>
              <p:nvPr/>
            </p:nvSpPr>
            <p:spPr bwMode="auto">
              <a:xfrm>
                <a:off x="5288" y="5810"/>
                <a:ext cx="19" cy="18"/>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2836"/>
              <p:cNvSpPr>
                <a:spLocks/>
              </p:cNvSpPr>
              <p:nvPr/>
            </p:nvSpPr>
            <p:spPr bwMode="auto">
              <a:xfrm>
                <a:off x="2849" y="5607"/>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2837"/>
              <p:cNvSpPr>
                <a:spLocks/>
              </p:cNvSpPr>
              <p:nvPr/>
            </p:nvSpPr>
            <p:spPr bwMode="auto">
              <a:xfrm>
                <a:off x="2868" y="5607"/>
                <a:ext cx="18"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2838"/>
              <p:cNvSpPr>
                <a:spLocks/>
              </p:cNvSpPr>
              <p:nvPr/>
            </p:nvSpPr>
            <p:spPr bwMode="auto">
              <a:xfrm>
                <a:off x="2886" y="5607"/>
                <a:ext cx="18" cy="19"/>
              </a:xfrm>
              <a:custGeom>
                <a:avLst/>
                <a:gdLst>
                  <a:gd name="T0" fmla="*/ 1 w 2"/>
                  <a:gd name="T1" fmla="*/ 0 h 2"/>
                  <a:gd name="T2" fmla="*/ 0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1" y="1"/>
                      <a:pt x="1" y="1"/>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2839"/>
              <p:cNvSpPr>
                <a:spLocks/>
              </p:cNvSpPr>
              <p:nvPr/>
            </p:nvSpPr>
            <p:spPr bwMode="auto">
              <a:xfrm>
                <a:off x="2904" y="5617"/>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2840"/>
              <p:cNvSpPr>
                <a:spLocks/>
              </p:cNvSpPr>
              <p:nvPr/>
            </p:nvSpPr>
            <p:spPr bwMode="auto">
              <a:xfrm>
                <a:off x="2923" y="5617"/>
                <a:ext cx="18"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2841"/>
              <p:cNvSpPr>
                <a:spLocks/>
              </p:cNvSpPr>
              <p:nvPr/>
            </p:nvSpPr>
            <p:spPr bwMode="auto">
              <a:xfrm>
                <a:off x="2950" y="5617"/>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2842"/>
              <p:cNvSpPr>
                <a:spLocks/>
              </p:cNvSpPr>
              <p:nvPr/>
            </p:nvSpPr>
            <p:spPr bwMode="auto">
              <a:xfrm>
                <a:off x="2969" y="5617"/>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Oval 2843"/>
              <p:cNvSpPr>
                <a:spLocks noChangeArrowheads="1"/>
              </p:cNvSpPr>
              <p:nvPr/>
            </p:nvSpPr>
            <p:spPr bwMode="auto">
              <a:xfrm>
                <a:off x="2987" y="5626"/>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Oval 2844"/>
              <p:cNvSpPr>
                <a:spLocks noChangeArrowheads="1"/>
              </p:cNvSpPr>
              <p:nvPr/>
            </p:nvSpPr>
            <p:spPr bwMode="auto">
              <a:xfrm>
                <a:off x="3006" y="562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2845"/>
              <p:cNvSpPr>
                <a:spLocks/>
              </p:cNvSpPr>
              <p:nvPr/>
            </p:nvSpPr>
            <p:spPr bwMode="auto">
              <a:xfrm>
                <a:off x="3024" y="5626"/>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2846"/>
              <p:cNvSpPr>
                <a:spLocks/>
              </p:cNvSpPr>
              <p:nvPr/>
            </p:nvSpPr>
            <p:spPr bwMode="auto">
              <a:xfrm>
                <a:off x="3043" y="563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2847"/>
              <p:cNvSpPr>
                <a:spLocks/>
              </p:cNvSpPr>
              <p:nvPr/>
            </p:nvSpPr>
            <p:spPr bwMode="auto">
              <a:xfrm>
                <a:off x="3061" y="5635"/>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2848"/>
              <p:cNvSpPr>
                <a:spLocks/>
              </p:cNvSpPr>
              <p:nvPr/>
            </p:nvSpPr>
            <p:spPr bwMode="auto">
              <a:xfrm>
                <a:off x="3079" y="5635"/>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2849"/>
              <p:cNvSpPr>
                <a:spLocks/>
              </p:cNvSpPr>
              <p:nvPr/>
            </p:nvSpPr>
            <p:spPr bwMode="auto">
              <a:xfrm>
                <a:off x="3098" y="5635"/>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2850"/>
              <p:cNvSpPr>
                <a:spLocks/>
              </p:cNvSpPr>
              <p:nvPr/>
            </p:nvSpPr>
            <p:spPr bwMode="auto">
              <a:xfrm>
                <a:off x="3116" y="564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2851"/>
              <p:cNvSpPr>
                <a:spLocks/>
              </p:cNvSpPr>
              <p:nvPr/>
            </p:nvSpPr>
            <p:spPr bwMode="auto">
              <a:xfrm>
                <a:off x="3135" y="5644"/>
                <a:ext cx="18"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2852"/>
              <p:cNvSpPr>
                <a:spLocks/>
              </p:cNvSpPr>
              <p:nvPr/>
            </p:nvSpPr>
            <p:spPr bwMode="auto">
              <a:xfrm>
                <a:off x="3153" y="5644"/>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2853"/>
              <p:cNvSpPr>
                <a:spLocks/>
              </p:cNvSpPr>
              <p:nvPr/>
            </p:nvSpPr>
            <p:spPr bwMode="auto">
              <a:xfrm>
                <a:off x="3171" y="5653"/>
                <a:ext cx="19"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2854"/>
              <p:cNvSpPr>
                <a:spLocks/>
              </p:cNvSpPr>
              <p:nvPr/>
            </p:nvSpPr>
            <p:spPr bwMode="auto">
              <a:xfrm>
                <a:off x="3190" y="5653"/>
                <a:ext cx="18" cy="10"/>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2855"/>
              <p:cNvSpPr>
                <a:spLocks/>
              </p:cNvSpPr>
              <p:nvPr/>
            </p:nvSpPr>
            <p:spPr bwMode="auto">
              <a:xfrm>
                <a:off x="3217" y="5653"/>
                <a:ext cx="10"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2856"/>
              <p:cNvSpPr>
                <a:spLocks/>
              </p:cNvSpPr>
              <p:nvPr/>
            </p:nvSpPr>
            <p:spPr bwMode="auto">
              <a:xfrm>
                <a:off x="3236" y="5653"/>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Oval 2857"/>
              <p:cNvSpPr>
                <a:spLocks noChangeArrowheads="1"/>
              </p:cNvSpPr>
              <p:nvPr/>
            </p:nvSpPr>
            <p:spPr bwMode="auto">
              <a:xfrm>
                <a:off x="3254" y="566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Oval 2858"/>
              <p:cNvSpPr>
                <a:spLocks noChangeArrowheads="1"/>
              </p:cNvSpPr>
              <p:nvPr/>
            </p:nvSpPr>
            <p:spPr bwMode="auto">
              <a:xfrm>
                <a:off x="3273" y="566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2859"/>
              <p:cNvSpPr>
                <a:spLocks/>
              </p:cNvSpPr>
              <p:nvPr/>
            </p:nvSpPr>
            <p:spPr bwMode="auto">
              <a:xfrm>
                <a:off x="3291" y="5663"/>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2860"/>
              <p:cNvSpPr>
                <a:spLocks/>
              </p:cNvSpPr>
              <p:nvPr/>
            </p:nvSpPr>
            <p:spPr bwMode="auto">
              <a:xfrm>
                <a:off x="3309" y="5672"/>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2861"/>
              <p:cNvSpPr>
                <a:spLocks/>
              </p:cNvSpPr>
              <p:nvPr/>
            </p:nvSpPr>
            <p:spPr bwMode="auto">
              <a:xfrm>
                <a:off x="3328" y="5672"/>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2862"/>
              <p:cNvSpPr>
                <a:spLocks/>
              </p:cNvSpPr>
              <p:nvPr/>
            </p:nvSpPr>
            <p:spPr bwMode="auto">
              <a:xfrm>
                <a:off x="3346" y="5672"/>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2863"/>
              <p:cNvSpPr>
                <a:spLocks/>
              </p:cNvSpPr>
              <p:nvPr/>
            </p:nvSpPr>
            <p:spPr bwMode="auto">
              <a:xfrm>
                <a:off x="3365" y="5672"/>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2864"/>
              <p:cNvSpPr>
                <a:spLocks/>
              </p:cNvSpPr>
              <p:nvPr/>
            </p:nvSpPr>
            <p:spPr bwMode="auto">
              <a:xfrm>
                <a:off x="3383" y="5681"/>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2865"/>
              <p:cNvSpPr>
                <a:spLocks/>
              </p:cNvSpPr>
              <p:nvPr/>
            </p:nvSpPr>
            <p:spPr bwMode="auto">
              <a:xfrm>
                <a:off x="3401" y="5681"/>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2866"/>
              <p:cNvSpPr>
                <a:spLocks/>
              </p:cNvSpPr>
              <p:nvPr/>
            </p:nvSpPr>
            <p:spPr bwMode="auto">
              <a:xfrm>
                <a:off x="3420" y="5681"/>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1"/>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2867"/>
              <p:cNvSpPr>
                <a:spLocks/>
              </p:cNvSpPr>
              <p:nvPr/>
            </p:nvSpPr>
            <p:spPr bwMode="auto">
              <a:xfrm>
                <a:off x="3438" y="5690"/>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868"/>
              <p:cNvSpPr>
                <a:spLocks/>
              </p:cNvSpPr>
              <p:nvPr/>
            </p:nvSpPr>
            <p:spPr bwMode="auto">
              <a:xfrm>
                <a:off x="3457" y="5690"/>
                <a:ext cx="18" cy="9"/>
              </a:xfrm>
              <a:custGeom>
                <a:avLst/>
                <a:gdLst>
                  <a:gd name="T0" fmla="*/ 1 w 2"/>
                  <a:gd name="T1" fmla="*/ 0 h 1"/>
                  <a:gd name="T2" fmla="*/ 1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869"/>
              <p:cNvSpPr>
                <a:spLocks/>
              </p:cNvSpPr>
              <p:nvPr/>
            </p:nvSpPr>
            <p:spPr bwMode="auto">
              <a:xfrm>
                <a:off x="3484" y="5690"/>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870"/>
              <p:cNvSpPr>
                <a:spLocks/>
              </p:cNvSpPr>
              <p:nvPr/>
            </p:nvSpPr>
            <p:spPr bwMode="auto">
              <a:xfrm>
                <a:off x="3503" y="5690"/>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Oval 2871"/>
              <p:cNvSpPr>
                <a:spLocks noChangeArrowheads="1"/>
              </p:cNvSpPr>
              <p:nvPr/>
            </p:nvSpPr>
            <p:spPr bwMode="auto">
              <a:xfrm>
                <a:off x="3521" y="5699"/>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Oval 2872"/>
              <p:cNvSpPr>
                <a:spLocks noChangeArrowheads="1"/>
              </p:cNvSpPr>
              <p:nvPr/>
            </p:nvSpPr>
            <p:spPr bwMode="auto">
              <a:xfrm>
                <a:off x="3540" y="5699"/>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873"/>
              <p:cNvSpPr>
                <a:spLocks/>
              </p:cNvSpPr>
              <p:nvPr/>
            </p:nvSpPr>
            <p:spPr bwMode="auto">
              <a:xfrm>
                <a:off x="3558" y="5699"/>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874"/>
              <p:cNvSpPr>
                <a:spLocks/>
              </p:cNvSpPr>
              <p:nvPr/>
            </p:nvSpPr>
            <p:spPr bwMode="auto">
              <a:xfrm>
                <a:off x="3576" y="5709"/>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875"/>
              <p:cNvSpPr>
                <a:spLocks/>
              </p:cNvSpPr>
              <p:nvPr/>
            </p:nvSpPr>
            <p:spPr bwMode="auto">
              <a:xfrm>
                <a:off x="3595" y="5709"/>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876"/>
              <p:cNvSpPr>
                <a:spLocks/>
              </p:cNvSpPr>
              <p:nvPr/>
            </p:nvSpPr>
            <p:spPr bwMode="auto">
              <a:xfrm>
                <a:off x="3613" y="5709"/>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2877"/>
              <p:cNvSpPr>
                <a:spLocks/>
              </p:cNvSpPr>
              <p:nvPr/>
            </p:nvSpPr>
            <p:spPr bwMode="auto">
              <a:xfrm>
                <a:off x="3632" y="5709"/>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2878"/>
              <p:cNvSpPr>
                <a:spLocks/>
              </p:cNvSpPr>
              <p:nvPr/>
            </p:nvSpPr>
            <p:spPr bwMode="auto">
              <a:xfrm>
                <a:off x="3650" y="5718"/>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2879"/>
              <p:cNvSpPr>
                <a:spLocks/>
              </p:cNvSpPr>
              <p:nvPr/>
            </p:nvSpPr>
            <p:spPr bwMode="auto">
              <a:xfrm>
                <a:off x="3668" y="5718"/>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Oval 2880"/>
              <p:cNvSpPr>
                <a:spLocks noChangeArrowheads="1"/>
              </p:cNvSpPr>
              <p:nvPr/>
            </p:nvSpPr>
            <p:spPr bwMode="auto">
              <a:xfrm>
                <a:off x="3687" y="5718"/>
                <a:ext cx="18"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2881"/>
              <p:cNvSpPr>
                <a:spLocks/>
              </p:cNvSpPr>
              <p:nvPr/>
            </p:nvSpPr>
            <p:spPr bwMode="auto">
              <a:xfrm>
                <a:off x="3705" y="5727"/>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2882"/>
              <p:cNvSpPr>
                <a:spLocks/>
              </p:cNvSpPr>
              <p:nvPr/>
            </p:nvSpPr>
            <p:spPr bwMode="auto">
              <a:xfrm>
                <a:off x="3733" y="5727"/>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2883"/>
              <p:cNvSpPr>
                <a:spLocks/>
              </p:cNvSpPr>
              <p:nvPr/>
            </p:nvSpPr>
            <p:spPr bwMode="auto">
              <a:xfrm>
                <a:off x="3751" y="5727"/>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2884"/>
              <p:cNvSpPr>
                <a:spLocks/>
              </p:cNvSpPr>
              <p:nvPr/>
            </p:nvSpPr>
            <p:spPr bwMode="auto">
              <a:xfrm>
                <a:off x="3770" y="573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Oval 2885"/>
              <p:cNvSpPr>
                <a:spLocks noChangeArrowheads="1"/>
              </p:cNvSpPr>
              <p:nvPr/>
            </p:nvSpPr>
            <p:spPr bwMode="auto">
              <a:xfrm>
                <a:off x="3788" y="573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Oval 2886"/>
              <p:cNvSpPr>
                <a:spLocks noChangeArrowheads="1"/>
              </p:cNvSpPr>
              <p:nvPr/>
            </p:nvSpPr>
            <p:spPr bwMode="auto">
              <a:xfrm>
                <a:off x="3806" y="5736"/>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2887"/>
              <p:cNvSpPr>
                <a:spLocks/>
              </p:cNvSpPr>
              <p:nvPr/>
            </p:nvSpPr>
            <p:spPr bwMode="auto">
              <a:xfrm>
                <a:off x="3825" y="5736"/>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2888"/>
              <p:cNvSpPr>
                <a:spLocks/>
              </p:cNvSpPr>
              <p:nvPr/>
            </p:nvSpPr>
            <p:spPr bwMode="auto">
              <a:xfrm>
                <a:off x="3843" y="5745"/>
                <a:ext cx="10"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2889"/>
              <p:cNvSpPr>
                <a:spLocks/>
              </p:cNvSpPr>
              <p:nvPr/>
            </p:nvSpPr>
            <p:spPr bwMode="auto">
              <a:xfrm>
                <a:off x="3862" y="5745"/>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2890"/>
              <p:cNvSpPr>
                <a:spLocks/>
              </p:cNvSpPr>
              <p:nvPr/>
            </p:nvSpPr>
            <p:spPr bwMode="auto">
              <a:xfrm>
                <a:off x="3880" y="5745"/>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2891"/>
              <p:cNvSpPr>
                <a:spLocks/>
              </p:cNvSpPr>
              <p:nvPr/>
            </p:nvSpPr>
            <p:spPr bwMode="auto">
              <a:xfrm>
                <a:off x="3899" y="5755"/>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2892"/>
              <p:cNvSpPr>
                <a:spLocks/>
              </p:cNvSpPr>
              <p:nvPr/>
            </p:nvSpPr>
            <p:spPr bwMode="auto">
              <a:xfrm>
                <a:off x="3917" y="5755"/>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2893"/>
              <p:cNvSpPr>
                <a:spLocks/>
              </p:cNvSpPr>
              <p:nvPr/>
            </p:nvSpPr>
            <p:spPr bwMode="auto">
              <a:xfrm>
                <a:off x="3935" y="5755"/>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Oval 2894"/>
              <p:cNvSpPr>
                <a:spLocks noChangeArrowheads="1"/>
              </p:cNvSpPr>
              <p:nvPr/>
            </p:nvSpPr>
            <p:spPr bwMode="auto">
              <a:xfrm>
                <a:off x="3954" y="5755"/>
                <a:ext cx="18"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2895"/>
              <p:cNvSpPr>
                <a:spLocks/>
              </p:cNvSpPr>
              <p:nvPr/>
            </p:nvSpPr>
            <p:spPr bwMode="auto">
              <a:xfrm>
                <a:off x="3972" y="5764"/>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2896"/>
              <p:cNvSpPr>
                <a:spLocks/>
              </p:cNvSpPr>
              <p:nvPr/>
            </p:nvSpPr>
            <p:spPr bwMode="auto">
              <a:xfrm>
                <a:off x="4000" y="5764"/>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2897"/>
              <p:cNvSpPr>
                <a:spLocks/>
              </p:cNvSpPr>
              <p:nvPr/>
            </p:nvSpPr>
            <p:spPr bwMode="auto">
              <a:xfrm>
                <a:off x="4018" y="5764"/>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2898"/>
              <p:cNvSpPr>
                <a:spLocks/>
              </p:cNvSpPr>
              <p:nvPr/>
            </p:nvSpPr>
            <p:spPr bwMode="auto">
              <a:xfrm>
                <a:off x="4037" y="577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2899"/>
              <p:cNvSpPr>
                <a:spLocks/>
              </p:cNvSpPr>
              <p:nvPr/>
            </p:nvSpPr>
            <p:spPr bwMode="auto">
              <a:xfrm>
                <a:off x="4055" y="5773"/>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2900"/>
              <p:cNvSpPr>
                <a:spLocks/>
              </p:cNvSpPr>
              <p:nvPr/>
            </p:nvSpPr>
            <p:spPr bwMode="auto">
              <a:xfrm>
                <a:off x="4073" y="5773"/>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2901"/>
              <p:cNvSpPr>
                <a:spLocks/>
              </p:cNvSpPr>
              <p:nvPr/>
            </p:nvSpPr>
            <p:spPr bwMode="auto">
              <a:xfrm>
                <a:off x="4092" y="5773"/>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2902"/>
              <p:cNvSpPr>
                <a:spLocks/>
              </p:cNvSpPr>
              <p:nvPr/>
            </p:nvSpPr>
            <p:spPr bwMode="auto">
              <a:xfrm>
                <a:off x="4110" y="5782"/>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Oval 2903"/>
              <p:cNvSpPr>
                <a:spLocks noChangeArrowheads="1"/>
              </p:cNvSpPr>
              <p:nvPr/>
            </p:nvSpPr>
            <p:spPr bwMode="auto">
              <a:xfrm>
                <a:off x="4129" y="5782"/>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2904"/>
              <p:cNvSpPr>
                <a:spLocks/>
              </p:cNvSpPr>
              <p:nvPr/>
            </p:nvSpPr>
            <p:spPr bwMode="auto">
              <a:xfrm>
                <a:off x="4147" y="5782"/>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2905"/>
              <p:cNvSpPr>
                <a:spLocks/>
              </p:cNvSpPr>
              <p:nvPr/>
            </p:nvSpPr>
            <p:spPr bwMode="auto">
              <a:xfrm>
                <a:off x="4165" y="5792"/>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2906"/>
              <p:cNvSpPr>
                <a:spLocks/>
              </p:cNvSpPr>
              <p:nvPr/>
            </p:nvSpPr>
            <p:spPr bwMode="auto">
              <a:xfrm>
                <a:off x="4184" y="5792"/>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2907"/>
              <p:cNvSpPr>
                <a:spLocks/>
              </p:cNvSpPr>
              <p:nvPr/>
            </p:nvSpPr>
            <p:spPr bwMode="auto">
              <a:xfrm>
                <a:off x="4202" y="5792"/>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Oval 2908"/>
              <p:cNvSpPr>
                <a:spLocks noChangeArrowheads="1"/>
              </p:cNvSpPr>
              <p:nvPr/>
            </p:nvSpPr>
            <p:spPr bwMode="auto">
              <a:xfrm>
                <a:off x="4221" y="5792"/>
                <a:ext cx="18"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2909"/>
              <p:cNvSpPr>
                <a:spLocks/>
              </p:cNvSpPr>
              <p:nvPr/>
            </p:nvSpPr>
            <p:spPr bwMode="auto">
              <a:xfrm>
                <a:off x="4239" y="5801"/>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2910"/>
              <p:cNvSpPr>
                <a:spLocks/>
              </p:cNvSpPr>
              <p:nvPr/>
            </p:nvSpPr>
            <p:spPr bwMode="auto">
              <a:xfrm>
                <a:off x="4267" y="5801"/>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2911"/>
              <p:cNvSpPr>
                <a:spLocks/>
              </p:cNvSpPr>
              <p:nvPr/>
            </p:nvSpPr>
            <p:spPr bwMode="auto">
              <a:xfrm>
                <a:off x="4285" y="5801"/>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2912"/>
              <p:cNvSpPr>
                <a:spLocks/>
              </p:cNvSpPr>
              <p:nvPr/>
            </p:nvSpPr>
            <p:spPr bwMode="auto">
              <a:xfrm>
                <a:off x="4304" y="5810"/>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2913"/>
              <p:cNvSpPr>
                <a:spLocks/>
              </p:cNvSpPr>
              <p:nvPr/>
            </p:nvSpPr>
            <p:spPr bwMode="auto">
              <a:xfrm>
                <a:off x="4322" y="5810"/>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2914"/>
              <p:cNvSpPr>
                <a:spLocks/>
              </p:cNvSpPr>
              <p:nvPr/>
            </p:nvSpPr>
            <p:spPr bwMode="auto">
              <a:xfrm>
                <a:off x="4340" y="5810"/>
                <a:ext cx="10"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2915"/>
              <p:cNvSpPr>
                <a:spLocks/>
              </p:cNvSpPr>
              <p:nvPr/>
            </p:nvSpPr>
            <p:spPr bwMode="auto">
              <a:xfrm>
                <a:off x="4359" y="5810"/>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2916"/>
              <p:cNvSpPr>
                <a:spLocks/>
              </p:cNvSpPr>
              <p:nvPr/>
            </p:nvSpPr>
            <p:spPr bwMode="auto">
              <a:xfrm>
                <a:off x="4377" y="581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Oval 2917"/>
              <p:cNvSpPr>
                <a:spLocks noChangeArrowheads="1"/>
              </p:cNvSpPr>
              <p:nvPr/>
            </p:nvSpPr>
            <p:spPr bwMode="auto">
              <a:xfrm>
                <a:off x="4396" y="581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2918"/>
              <p:cNvSpPr>
                <a:spLocks/>
              </p:cNvSpPr>
              <p:nvPr/>
            </p:nvSpPr>
            <p:spPr bwMode="auto">
              <a:xfrm>
                <a:off x="4414" y="5819"/>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2919"/>
              <p:cNvSpPr>
                <a:spLocks/>
              </p:cNvSpPr>
              <p:nvPr/>
            </p:nvSpPr>
            <p:spPr bwMode="auto">
              <a:xfrm>
                <a:off x="4432" y="5828"/>
                <a:ext cx="10"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2920"/>
              <p:cNvSpPr>
                <a:spLocks/>
              </p:cNvSpPr>
              <p:nvPr/>
            </p:nvSpPr>
            <p:spPr bwMode="auto">
              <a:xfrm>
                <a:off x="4451" y="5828"/>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2921"/>
              <p:cNvSpPr>
                <a:spLocks/>
              </p:cNvSpPr>
              <p:nvPr/>
            </p:nvSpPr>
            <p:spPr bwMode="auto">
              <a:xfrm>
                <a:off x="4469" y="5828"/>
                <a:ext cx="19"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2922"/>
              <p:cNvSpPr>
                <a:spLocks/>
              </p:cNvSpPr>
              <p:nvPr/>
            </p:nvSpPr>
            <p:spPr bwMode="auto">
              <a:xfrm>
                <a:off x="4488" y="5828"/>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2"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2923"/>
              <p:cNvSpPr>
                <a:spLocks/>
              </p:cNvSpPr>
              <p:nvPr/>
            </p:nvSpPr>
            <p:spPr bwMode="auto">
              <a:xfrm>
                <a:off x="4506" y="5838"/>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2924"/>
              <p:cNvSpPr>
                <a:spLocks/>
              </p:cNvSpPr>
              <p:nvPr/>
            </p:nvSpPr>
            <p:spPr bwMode="auto">
              <a:xfrm>
                <a:off x="4534" y="5838"/>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2925"/>
              <p:cNvSpPr>
                <a:spLocks/>
              </p:cNvSpPr>
              <p:nvPr/>
            </p:nvSpPr>
            <p:spPr bwMode="auto">
              <a:xfrm>
                <a:off x="4552" y="5838"/>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2926"/>
              <p:cNvSpPr>
                <a:spLocks/>
              </p:cNvSpPr>
              <p:nvPr/>
            </p:nvSpPr>
            <p:spPr bwMode="auto">
              <a:xfrm>
                <a:off x="4570" y="5847"/>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Freeform 2927"/>
              <p:cNvSpPr>
                <a:spLocks/>
              </p:cNvSpPr>
              <p:nvPr/>
            </p:nvSpPr>
            <p:spPr bwMode="auto">
              <a:xfrm>
                <a:off x="4589" y="5847"/>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Freeform 2928"/>
              <p:cNvSpPr>
                <a:spLocks/>
              </p:cNvSpPr>
              <p:nvPr/>
            </p:nvSpPr>
            <p:spPr bwMode="auto">
              <a:xfrm>
                <a:off x="4607" y="584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2929"/>
              <p:cNvSpPr>
                <a:spLocks/>
              </p:cNvSpPr>
              <p:nvPr/>
            </p:nvSpPr>
            <p:spPr bwMode="auto">
              <a:xfrm>
                <a:off x="4626" y="5847"/>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Oval 2930"/>
              <p:cNvSpPr>
                <a:spLocks noChangeArrowheads="1"/>
              </p:cNvSpPr>
              <p:nvPr/>
            </p:nvSpPr>
            <p:spPr bwMode="auto">
              <a:xfrm>
                <a:off x="4644" y="5856"/>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Oval 2931"/>
              <p:cNvSpPr>
                <a:spLocks noChangeArrowheads="1"/>
              </p:cNvSpPr>
              <p:nvPr/>
            </p:nvSpPr>
            <p:spPr bwMode="auto">
              <a:xfrm>
                <a:off x="4662" y="5856"/>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2932"/>
              <p:cNvSpPr>
                <a:spLocks/>
              </p:cNvSpPr>
              <p:nvPr/>
            </p:nvSpPr>
            <p:spPr bwMode="auto">
              <a:xfrm>
                <a:off x="4681" y="5856"/>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2933"/>
              <p:cNvSpPr>
                <a:spLocks/>
              </p:cNvSpPr>
              <p:nvPr/>
            </p:nvSpPr>
            <p:spPr bwMode="auto">
              <a:xfrm>
                <a:off x="4699" y="5865"/>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2934"/>
              <p:cNvSpPr>
                <a:spLocks/>
              </p:cNvSpPr>
              <p:nvPr/>
            </p:nvSpPr>
            <p:spPr bwMode="auto">
              <a:xfrm>
                <a:off x="4718" y="5865"/>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2935"/>
              <p:cNvSpPr>
                <a:spLocks/>
              </p:cNvSpPr>
              <p:nvPr/>
            </p:nvSpPr>
            <p:spPr bwMode="auto">
              <a:xfrm>
                <a:off x="4736" y="5865"/>
                <a:ext cx="19"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2936"/>
              <p:cNvSpPr>
                <a:spLocks/>
              </p:cNvSpPr>
              <p:nvPr/>
            </p:nvSpPr>
            <p:spPr bwMode="auto">
              <a:xfrm>
                <a:off x="4755" y="5865"/>
                <a:ext cx="18" cy="19"/>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2"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2937"/>
              <p:cNvSpPr>
                <a:spLocks/>
              </p:cNvSpPr>
              <p:nvPr/>
            </p:nvSpPr>
            <p:spPr bwMode="auto">
              <a:xfrm>
                <a:off x="4773" y="5874"/>
                <a:ext cx="18" cy="10"/>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2938"/>
              <p:cNvSpPr>
                <a:spLocks/>
              </p:cNvSpPr>
              <p:nvPr/>
            </p:nvSpPr>
            <p:spPr bwMode="auto">
              <a:xfrm>
                <a:off x="4801" y="5874"/>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Freeform 2939"/>
              <p:cNvSpPr>
                <a:spLocks/>
              </p:cNvSpPr>
              <p:nvPr/>
            </p:nvSpPr>
            <p:spPr bwMode="auto">
              <a:xfrm>
                <a:off x="4819" y="5874"/>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2940"/>
              <p:cNvSpPr>
                <a:spLocks/>
              </p:cNvSpPr>
              <p:nvPr/>
            </p:nvSpPr>
            <p:spPr bwMode="auto">
              <a:xfrm>
                <a:off x="4837" y="5884"/>
                <a:ext cx="10"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2941"/>
              <p:cNvSpPr>
                <a:spLocks/>
              </p:cNvSpPr>
              <p:nvPr/>
            </p:nvSpPr>
            <p:spPr bwMode="auto">
              <a:xfrm>
                <a:off x="4856" y="5884"/>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2942"/>
              <p:cNvSpPr>
                <a:spLocks/>
              </p:cNvSpPr>
              <p:nvPr/>
            </p:nvSpPr>
            <p:spPr bwMode="auto">
              <a:xfrm>
                <a:off x="4874" y="5884"/>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2943"/>
              <p:cNvSpPr>
                <a:spLocks/>
              </p:cNvSpPr>
              <p:nvPr/>
            </p:nvSpPr>
            <p:spPr bwMode="auto">
              <a:xfrm>
                <a:off x="4893" y="5884"/>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Oval 2944"/>
              <p:cNvSpPr>
                <a:spLocks noChangeArrowheads="1"/>
              </p:cNvSpPr>
              <p:nvPr/>
            </p:nvSpPr>
            <p:spPr bwMode="auto">
              <a:xfrm>
                <a:off x="4911" y="589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Oval 2945"/>
              <p:cNvSpPr>
                <a:spLocks noChangeArrowheads="1"/>
              </p:cNvSpPr>
              <p:nvPr/>
            </p:nvSpPr>
            <p:spPr bwMode="auto">
              <a:xfrm>
                <a:off x="4929" y="5893"/>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Freeform 2946"/>
              <p:cNvSpPr>
                <a:spLocks/>
              </p:cNvSpPr>
              <p:nvPr/>
            </p:nvSpPr>
            <p:spPr bwMode="auto">
              <a:xfrm>
                <a:off x="4948" y="5893"/>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Freeform 2947"/>
              <p:cNvSpPr>
                <a:spLocks/>
              </p:cNvSpPr>
              <p:nvPr/>
            </p:nvSpPr>
            <p:spPr bwMode="auto">
              <a:xfrm>
                <a:off x="4966" y="5902"/>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2948"/>
              <p:cNvSpPr>
                <a:spLocks/>
              </p:cNvSpPr>
              <p:nvPr/>
            </p:nvSpPr>
            <p:spPr bwMode="auto">
              <a:xfrm>
                <a:off x="4985" y="5902"/>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2949"/>
              <p:cNvSpPr>
                <a:spLocks/>
              </p:cNvSpPr>
              <p:nvPr/>
            </p:nvSpPr>
            <p:spPr bwMode="auto">
              <a:xfrm>
                <a:off x="5003" y="5902"/>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2950"/>
              <p:cNvSpPr>
                <a:spLocks/>
              </p:cNvSpPr>
              <p:nvPr/>
            </p:nvSpPr>
            <p:spPr bwMode="auto">
              <a:xfrm>
                <a:off x="5021" y="5902"/>
                <a:ext cx="19"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1"/>
                      <a:pt x="0" y="1"/>
                    </a:cubicBezTo>
                    <a:cubicBezTo>
                      <a:pt x="0" y="1"/>
                      <a:pt x="1" y="2"/>
                      <a:pt x="1" y="2"/>
                    </a:cubicBezTo>
                    <a:cubicBezTo>
                      <a:pt x="1" y="2"/>
                      <a:pt x="2"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2951"/>
              <p:cNvSpPr>
                <a:spLocks/>
              </p:cNvSpPr>
              <p:nvPr/>
            </p:nvSpPr>
            <p:spPr bwMode="auto">
              <a:xfrm>
                <a:off x="5040" y="5911"/>
                <a:ext cx="18" cy="9"/>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1"/>
                      <a:pt x="1" y="1"/>
                      <a:pt x="1" y="1"/>
                    </a:cubicBezTo>
                    <a:cubicBezTo>
                      <a:pt x="1" y="1"/>
                      <a:pt x="2" y="1"/>
                      <a:pt x="2" y="0"/>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2952"/>
              <p:cNvSpPr>
                <a:spLocks/>
              </p:cNvSpPr>
              <p:nvPr/>
            </p:nvSpPr>
            <p:spPr bwMode="auto">
              <a:xfrm>
                <a:off x="5067" y="5911"/>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Oval 2953"/>
              <p:cNvSpPr>
                <a:spLocks noChangeArrowheads="1"/>
              </p:cNvSpPr>
              <p:nvPr/>
            </p:nvSpPr>
            <p:spPr bwMode="auto">
              <a:xfrm>
                <a:off x="5086" y="5911"/>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Oval 2954"/>
              <p:cNvSpPr>
                <a:spLocks noChangeArrowheads="1"/>
              </p:cNvSpPr>
              <p:nvPr/>
            </p:nvSpPr>
            <p:spPr bwMode="auto">
              <a:xfrm>
                <a:off x="5104" y="5920"/>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2955"/>
              <p:cNvSpPr>
                <a:spLocks/>
              </p:cNvSpPr>
              <p:nvPr/>
            </p:nvSpPr>
            <p:spPr bwMode="auto">
              <a:xfrm>
                <a:off x="5123" y="5920"/>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2956"/>
              <p:cNvSpPr>
                <a:spLocks/>
              </p:cNvSpPr>
              <p:nvPr/>
            </p:nvSpPr>
            <p:spPr bwMode="auto">
              <a:xfrm>
                <a:off x="5141" y="5920"/>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2957"/>
              <p:cNvSpPr>
                <a:spLocks/>
              </p:cNvSpPr>
              <p:nvPr/>
            </p:nvSpPr>
            <p:spPr bwMode="auto">
              <a:xfrm>
                <a:off x="5160" y="5930"/>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Oval 2958"/>
              <p:cNvSpPr>
                <a:spLocks noChangeArrowheads="1"/>
              </p:cNvSpPr>
              <p:nvPr/>
            </p:nvSpPr>
            <p:spPr bwMode="auto">
              <a:xfrm>
                <a:off x="5178" y="593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Oval 2959"/>
              <p:cNvSpPr>
                <a:spLocks noChangeArrowheads="1"/>
              </p:cNvSpPr>
              <p:nvPr/>
            </p:nvSpPr>
            <p:spPr bwMode="auto">
              <a:xfrm>
                <a:off x="5196" y="5930"/>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Oval 2960"/>
              <p:cNvSpPr>
                <a:spLocks noChangeArrowheads="1"/>
              </p:cNvSpPr>
              <p:nvPr/>
            </p:nvSpPr>
            <p:spPr bwMode="auto">
              <a:xfrm>
                <a:off x="5215" y="5930"/>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2961"/>
              <p:cNvSpPr>
                <a:spLocks/>
              </p:cNvSpPr>
              <p:nvPr/>
            </p:nvSpPr>
            <p:spPr bwMode="auto">
              <a:xfrm>
                <a:off x="5233" y="593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2962"/>
              <p:cNvSpPr>
                <a:spLocks/>
              </p:cNvSpPr>
              <p:nvPr/>
            </p:nvSpPr>
            <p:spPr bwMode="auto">
              <a:xfrm>
                <a:off x="5252" y="5939"/>
                <a:ext cx="18" cy="9"/>
              </a:xfrm>
              <a:custGeom>
                <a:avLst/>
                <a:gdLst>
                  <a:gd name="T0" fmla="*/ 1 w 2"/>
                  <a:gd name="T1" fmla="*/ 0 h 1"/>
                  <a:gd name="T2" fmla="*/ 0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0" y="1"/>
                      <a:pt x="1" y="1"/>
                    </a:cubicBezTo>
                    <a:cubicBezTo>
                      <a:pt x="1" y="1"/>
                      <a:pt x="1" y="1"/>
                      <a:pt x="1"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2963"/>
              <p:cNvSpPr>
                <a:spLocks/>
              </p:cNvSpPr>
              <p:nvPr/>
            </p:nvSpPr>
            <p:spPr bwMode="auto">
              <a:xfrm>
                <a:off x="5270" y="5939"/>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2964"/>
              <p:cNvSpPr>
                <a:spLocks/>
              </p:cNvSpPr>
              <p:nvPr/>
            </p:nvSpPr>
            <p:spPr bwMode="auto">
              <a:xfrm>
                <a:off x="2812" y="5755"/>
                <a:ext cx="19"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2965"/>
              <p:cNvSpPr>
                <a:spLocks/>
              </p:cNvSpPr>
              <p:nvPr/>
            </p:nvSpPr>
            <p:spPr bwMode="auto">
              <a:xfrm>
                <a:off x="2840" y="5755"/>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1"/>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Oval 2966"/>
              <p:cNvSpPr>
                <a:spLocks noChangeArrowheads="1"/>
              </p:cNvSpPr>
              <p:nvPr/>
            </p:nvSpPr>
            <p:spPr bwMode="auto">
              <a:xfrm>
                <a:off x="2858" y="5764"/>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Oval 2967"/>
              <p:cNvSpPr>
                <a:spLocks noChangeArrowheads="1"/>
              </p:cNvSpPr>
              <p:nvPr/>
            </p:nvSpPr>
            <p:spPr bwMode="auto">
              <a:xfrm>
                <a:off x="2877" y="576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2968"/>
              <p:cNvSpPr>
                <a:spLocks/>
              </p:cNvSpPr>
              <p:nvPr/>
            </p:nvSpPr>
            <p:spPr bwMode="auto">
              <a:xfrm>
                <a:off x="2895" y="5764"/>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2969"/>
              <p:cNvSpPr>
                <a:spLocks/>
              </p:cNvSpPr>
              <p:nvPr/>
            </p:nvSpPr>
            <p:spPr bwMode="auto">
              <a:xfrm>
                <a:off x="2914" y="5773"/>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2970"/>
              <p:cNvSpPr>
                <a:spLocks/>
              </p:cNvSpPr>
              <p:nvPr/>
            </p:nvSpPr>
            <p:spPr bwMode="auto">
              <a:xfrm>
                <a:off x="2932" y="5773"/>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2971"/>
              <p:cNvSpPr>
                <a:spLocks/>
              </p:cNvSpPr>
              <p:nvPr/>
            </p:nvSpPr>
            <p:spPr bwMode="auto">
              <a:xfrm>
                <a:off x="2950" y="5773"/>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2972"/>
              <p:cNvSpPr>
                <a:spLocks/>
              </p:cNvSpPr>
              <p:nvPr/>
            </p:nvSpPr>
            <p:spPr bwMode="auto">
              <a:xfrm>
                <a:off x="2969" y="5773"/>
                <a:ext cx="9" cy="19"/>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2973"/>
              <p:cNvSpPr>
                <a:spLocks/>
              </p:cNvSpPr>
              <p:nvPr/>
            </p:nvSpPr>
            <p:spPr bwMode="auto">
              <a:xfrm>
                <a:off x="2987" y="5782"/>
                <a:ext cx="10"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2974"/>
              <p:cNvSpPr>
                <a:spLocks/>
              </p:cNvSpPr>
              <p:nvPr/>
            </p:nvSpPr>
            <p:spPr bwMode="auto">
              <a:xfrm>
                <a:off x="3006" y="5782"/>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2975"/>
              <p:cNvSpPr>
                <a:spLocks/>
              </p:cNvSpPr>
              <p:nvPr/>
            </p:nvSpPr>
            <p:spPr bwMode="auto">
              <a:xfrm>
                <a:off x="3024" y="5782"/>
                <a:ext cx="19" cy="19"/>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Oval 2976"/>
              <p:cNvSpPr>
                <a:spLocks noChangeArrowheads="1"/>
              </p:cNvSpPr>
              <p:nvPr/>
            </p:nvSpPr>
            <p:spPr bwMode="auto">
              <a:xfrm>
                <a:off x="3043" y="5792"/>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2977"/>
              <p:cNvSpPr>
                <a:spLocks/>
              </p:cNvSpPr>
              <p:nvPr/>
            </p:nvSpPr>
            <p:spPr bwMode="auto">
              <a:xfrm>
                <a:off x="3061" y="5792"/>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2978"/>
              <p:cNvSpPr>
                <a:spLocks/>
              </p:cNvSpPr>
              <p:nvPr/>
            </p:nvSpPr>
            <p:spPr bwMode="auto">
              <a:xfrm>
                <a:off x="3089" y="5792"/>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2979"/>
              <p:cNvSpPr>
                <a:spLocks/>
              </p:cNvSpPr>
              <p:nvPr/>
            </p:nvSpPr>
            <p:spPr bwMode="auto">
              <a:xfrm>
                <a:off x="3107" y="580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2980"/>
              <p:cNvSpPr>
                <a:spLocks/>
              </p:cNvSpPr>
              <p:nvPr/>
            </p:nvSpPr>
            <p:spPr bwMode="auto">
              <a:xfrm>
                <a:off x="3125" y="5801"/>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Oval 2981"/>
              <p:cNvSpPr>
                <a:spLocks noChangeArrowheads="1"/>
              </p:cNvSpPr>
              <p:nvPr/>
            </p:nvSpPr>
            <p:spPr bwMode="auto">
              <a:xfrm>
                <a:off x="3144" y="580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Oval 2982"/>
              <p:cNvSpPr>
                <a:spLocks noChangeArrowheads="1"/>
              </p:cNvSpPr>
              <p:nvPr/>
            </p:nvSpPr>
            <p:spPr bwMode="auto">
              <a:xfrm>
                <a:off x="3162" y="5801"/>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2983"/>
              <p:cNvSpPr>
                <a:spLocks/>
              </p:cNvSpPr>
              <p:nvPr/>
            </p:nvSpPr>
            <p:spPr bwMode="auto">
              <a:xfrm>
                <a:off x="3181" y="5810"/>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2984"/>
              <p:cNvSpPr>
                <a:spLocks/>
              </p:cNvSpPr>
              <p:nvPr/>
            </p:nvSpPr>
            <p:spPr bwMode="auto">
              <a:xfrm>
                <a:off x="3199" y="5810"/>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2985"/>
              <p:cNvSpPr>
                <a:spLocks/>
              </p:cNvSpPr>
              <p:nvPr/>
            </p:nvSpPr>
            <p:spPr bwMode="auto">
              <a:xfrm>
                <a:off x="3217" y="5810"/>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2986"/>
              <p:cNvSpPr>
                <a:spLocks/>
              </p:cNvSpPr>
              <p:nvPr/>
            </p:nvSpPr>
            <p:spPr bwMode="auto">
              <a:xfrm>
                <a:off x="3236" y="5819"/>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2987"/>
              <p:cNvSpPr>
                <a:spLocks/>
              </p:cNvSpPr>
              <p:nvPr/>
            </p:nvSpPr>
            <p:spPr bwMode="auto">
              <a:xfrm>
                <a:off x="3254" y="5819"/>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2988"/>
              <p:cNvSpPr>
                <a:spLocks/>
              </p:cNvSpPr>
              <p:nvPr/>
            </p:nvSpPr>
            <p:spPr bwMode="auto">
              <a:xfrm>
                <a:off x="3273" y="5819"/>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2989"/>
              <p:cNvSpPr>
                <a:spLocks/>
              </p:cNvSpPr>
              <p:nvPr/>
            </p:nvSpPr>
            <p:spPr bwMode="auto">
              <a:xfrm>
                <a:off x="3291" y="5819"/>
                <a:ext cx="18" cy="1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Oval 2990"/>
              <p:cNvSpPr>
                <a:spLocks noChangeArrowheads="1"/>
              </p:cNvSpPr>
              <p:nvPr/>
            </p:nvSpPr>
            <p:spPr bwMode="auto">
              <a:xfrm>
                <a:off x="3309" y="5828"/>
                <a:ext cx="1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2991"/>
              <p:cNvSpPr>
                <a:spLocks/>
              </p:cNvSpPr>
              <p:nvPr/>
            </p:nvSpPr>
            <p:spPr bwMode="auto">
              <a:xfrm>
                <a:off x="3328" y="5828"/>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2992"/>
              <p:cNvSpPr>
                <a:spLocks/>
              </p:cNvSpPr>
              <p:nvPr/>
            </p:nvSpPr>
            <p:spPr bwMode="auto">
              <a:xfrm>
                <a:off x="3355" y="5828"/>
                <a:ext cx="10"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2993"/>
              <p:cNvSpPr>
                <a:spLocks/>
              </p:cNvSpPr>
              <p:nvPr/>
            </p:nvSpPr>
            <p:spPr bwMode="auto">
              <a:xfrm>
                <a:off x="3374" y="583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2994"/>
              <p:cNvSpPr>
                <a:spLocks/>
              </p:cNvSpPr>
              <p:nvPr/>
            </p:nvSpPr>
            <p:spPr bwMode="auto">
              <a:xfrm>
                <a:off x="3392" y="583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2995"/>
              <p:cNvSpPr>
                <a:spLocks noChangeArrowheads="1"/>
              </p:cNvSpPr>
              <p:nvPr/>
            </p:nvSpPr>
            <p:spPr bwMode="auto">
              <a:xfrm>
                <a:off x="3411" y="583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2996"/>
              <p:cNvSpPr>
                <a:spLocks/>
              </p:cNvSpPr>
              <p:nvPr/>
            </p:nvSpPr>
            <p:spPr bwMode="auto">
              <a:xfrm>
                <a:off x="3429" y="5838"/>
                <a:ext cx="9" cy="18"/>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2997"/>
              <p:cNvSpPr>
                <a:spLocks/>
              </p:cNvSpPr>
              <p:nvPr/>
            </p:nvSpPr>
            <p:spPr bwMode="auto">
              <a:xfrm>
                <a:off x="3448" y="584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2998"/>
              <p:cNvSpPr>
                <a:spLocks/>
              </p:cNvSpPr>
              <p:nvPr/>
            </p:nvSpPr>
            <p:spPr bwMode="auto">
              <a:xfrm>
                <a:off x="3466" y="5847"/>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2999"/>
              <p:cNvSpPr>
                <a:spLocks/>
              </p:cNvSpPr>
              <p:nvPr/>
            </p:nvSpPr>
            <p:spPr bwMode="auto">
              <a:xfrm>
                <a:off x="3484" y="5847"/>
                <a:ext cx="10"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3000"/>
              <p:cNvSpPr>
                <a:spLocks/>
              </p:cNvSpPr>
              <p:nvPr/>
            </p:nvSpPr>
            <p:spPr bwMode="auto">
              <a:xfrm>
                <a:off x="3503" y="5856"/>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3001"/>
              <p:cNvSpPr>
                <a:spLocks/>
              </p:cNvSpPr>
              <p:nvPr/>
            </p:nvSpPr>
            <p:spPr bwMode="auto">
              <a:xfrm>
                <a:off x="3521" y="5856"/>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3002"/>
              <p:cNvSpPr>
                <a:spLocks/>
              </p:cNvSpPr>
              <p:nvPr/>
            </p:nvSpPr>
            <p:spPr bwMode="auto">
              <a:xfrm>
                <a:off x="3540" y="585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3003"/>
              <p:cNvSpPr>
                <a:spLocks/>
              </p:cNvSpPr>
              <p:nvPr/>
            </p:nvSpPr>
            <p:spPr bwMode="auto">
              <a:xfrm>
                <a:off x="3558" y="5856"/>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Oval 3004"/>
              <p:cNvSpPr>
                <a:spLocks noChangeArrowheads="1"/>
              </p:cNvSpPr>
              <p:nvPr/>
            </p:nvSpPr>
            <p:spPr bwMode="auto">
              <a:xfrm>
                <a:off x="3576" y="5865"/>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3005"/>
              <p:cNvSpPr>
                <a:spLocks/>
              </p:cNvSpPr>
              <p:nvPr/>
            </p:nvSpPr>
            <p:spPr bwMode="auto">
              <a:xfrm>
                <a:off x="3595" y="5865"/>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3006"/>
              <p:cNvSpPr>
                <a:spLocks/>
              </p:cNvSpPr>
              <p:nvPr/>
            </p:nvSpPr>
            <p:spPr bwMode="auto">
              <a:xfrm>
                <a:off x="3622" y="5865"/>
                <a:ext cx="10" cy="19"/>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3007"/>
              <p:cNvSpPr>
                <a:spLocks/>
              </p:cNvSpPr>
              <p:nvPr/>
            </p:nvSpPr>
            <p:spPr bwMode="auto">
              <a:xfrm>
                <a:off x="3641" y="5874"/>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3008"/>
              <p:cNvSpPr>
                <a:spLocks/>
              </p:cNvSpPr>
              <p:nvPr/>
            </p:nvSpPr>
            <p:spPr bwMode="auto">
              <a:xfrm>
                <a:off x="3659" y="5874"/>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Oval 3009"/>
              <p:cNvSpPr>
                <a:spLocks noChangeArrowheads="1"/>
              </p:cNvSpPr>
              <p:nvPr/>
            </p:nvSpPr>
            <p:spPr bwMode="auto">
              <a:xfrm>
                <a:off x="3678" y="5874"/>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3010"/>
              <p:cNvSpPr>
                <a:spLocks/>
              </p:cNvSpPr>
              <p:nvPr/>
            </p:nvSpPr>
            <p:spPr bwMode="auto">
              <a:xfrm>
                <a:off x="3696" y="5874"/>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3011"/>
              <p:cNvSpPr>
                <a:spLocks/>
              </p:cNvSpPr>
              <p:nvPr/>
            </p:nvSpPr>
            <p:spPr bwMode="auto">
              <a:xfrm>
                <a:off x="3714" y="5884"/>
                <a:ext cx="10"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Oval 3012"/>
              <p:cNvSpPr>
                <a:spLocks noChangeArrowheads="1"/>
              </p:cNvSpPr>
              <p:nvPr/>
            </p:nvSpPr>
            <p:spPr bwMode="auto">
              <a:xfrm>
                <a:off x="3733" y="588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3013"/>
              <p:cNvSpPr>
                <a:spLocks/>
              </p:cNvSpPr>
              <p:nvPr/>
            </p:nvSpPr>
            <p:spPr bwMode="auto">
              <a:xfrm>
                <a:off x="3751" y="5884"/>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3014"/>
              <p:cNvSpPr>
                <a:spLocks/>
              </p:cNvSpPr>
              <p:nvPr/>
            </p:nvSpPr>
            <p:spPr bwMode="auto">
              <a:xfrm>
                <a:off x="3770" y="5893"/>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3015"/>
              <p:cNvSpPr>
                <a:spLocks/>
              </p:cNvSpPr>
              <p:nvPr/>
            </p:nvSpPr>
            <p:spPr bwMode="auto">
              <a:xfrm>
                <a:off x="3788" y="5893"/>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3016"/>
              <p:cNvSpPr>
                <a:spLocks/>
              </p:cNvSpPr>
              <p:nvPr/>
            </p:nvSpPr>
            <p:spPr bwMode="auto">
              <a:xfrm>
                <a:off x="3806" y="5893"/>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3017"/>
              <p:cNvSpPr>
                <a:spLocks/>
              </p:cNvSpPr>
              <p:nvPr/>
            </p:nvSpPr>
            <p:spPr bwMode="auto">
              <a:xfrm>
                <a:off x="3825" y="5893"/>
                <a:ext cx="18" cy="18"/>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1" y="2"/>
                      <a:pt x="1" y="2"/>
                    </a:cubicBezTo>
                    <a:cubicBezTo>
                      <a:pt x="1" y="2"/>
                      <a:pt x="1" y="1"/>
                      <a:pt x="2"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3018"/>
              <p:cNvSpPr>
                <a:spLocks noChangeArrowheads="1"/>
              </p:cNvSpPr>
              <p:nvPr/>
            </p:nvSpPr>
            <p:spPr bwMode="auto">
              <a:xfrm>
                <a:off x="3843" y="5902"/>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3" name="Group 3220"/>
            <p:cNvGrpSpPr>
              <a:grpSpLocks/>
            </p:cNvGrpSpPr>
            <p:nvPr/>
          </p:nvGrpSpPr>
          <p:grpSpPr bwMode="auto">
            <a:xfrm>
              <a:off x="2785" y="5902"/>
              <a:ext cx="2467" cy="350"/>
              <a:chOff x="2785" y="5902"/>
              <a:chExt cx="2467" cy="350"/>
            </a:xfrm>
          </p:grpSpPr>
          <p:sp>
            <p:nvSpPr>
              <p:cNvPr id="62" name="Freeform 3020"/>
              <p:cNvSpPr>
                <a:spLocks/>
              </p:cNvSpPr>
              <p:nvPr/>
            </p:nvSpPr>
            <p:spPr bwMode="auto">
              <a:xfrm>
                <a:off x="3862" y="5902"/>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3021"/>
              <p:cNvSpPr>
                <a:spLocks/>
              </p:cNvSpPr>
              <p:nvPr/>
            </p:nvSpPr>
            <p:spPr bwMode="auto">
              <a:xfrm>
                <a:off x="3889" y="5902"/>
                <a:ext cx="10"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1"/>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3022"/>
              <p:cNvSpPr>
                <a:spLocks/>
              </p:cNvSpPr>
              <p:nvPr/>
            </p:nvSpPr>
            <p:spPr bwMode="auto">
              <a:xfrm>
                <a:off x="3908" y="5911"/>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3023"/>
              <p:cNvSpPr>
                <a:spLocks/>
              </p:cNvSpPr>
              <p:nvPr/>
            </p:nvSpPr>
            <p:spPr bwMode="auto">
              <a:xfrm>
                <a:off x="3926" y="5911"/>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3024"/>
              <p:cNvSpPr>
                <a:spLocks/>
              </p:cNvSpPr>
              <p:nvPr/>
            </p:nvSpPr>
            <p:spPr bwMode="auto">
              <a:xfrm>
                <a:off x="3945" y="5911"/>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3025"/>
              <p:cNvSpPr>
                <a:spLocks/>
              </p:cNvSpPr>
              <p:nvPr/>
            </p:nvSpPr>
            <p:spPr bwMode="auto">
              <a:xfrm>
                <a:off x="3963" y="5911"/>
                <a:ext cx="9" cy="1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0"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3026"/>
              <p:cNvSpPr>
                <a:spLocks/>
              </p:cNvSpPr>
              <p:nvPr/>
            </p:nvSpPr>
            <p:spPr bwMode="auto">
              <a:xfrm>
                <a:off x="3981" y="5920"/>
                <a:ext cx="10"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Oval 3027"/>
              <p:cNvSpPr>
                <a:spLocks noChangeArrowheads="1"/>
              </p:cNvSpPr>
              <p:nvPr/>
            </p:nvSpPr>
            <p:spPr bwMode="auto">
              <a:xfrm>
                <a:off x="4000" y="5920"/>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3028"/>
              <p:cNvSpPr>
                <a:spLocks/>
              </p:cNvSpPr>
              <p:nvPr/>
            </p:nvSpPr>
            <p:spPr bwMode="auto">
              <a:xfrm>
                <a:off x="4018" y="5920"/>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3029"/>
              <p:cNvSpPr>
                <a:spLocks/>
              </p:cNvSpPr>
              <p:nvPr/>
            </p:nvSpPr>
            <p:spPr bwMode="auto">
              <a:xfrm>
                <a:off x="4037" y="5930"/>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3030"/>
              <p:cNvSpPr>
                <a:spLocks/>
              </p:cNvSpPr>
              <p:nvPr/>
            </p:nvSpPr>
            <p:spPr bwMode="auto">
              <a:xfrm>
                <a:off x="4055" y="5930"/>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3031"/>
              <p:cNvSpPr>
                <a:spLocks/>
              </p:cNvSpPr>
              <p:nvPr/>
            </p:nvSpPr>
            <p:spPr bwMode="auto">
              <a:xfrm>
                <a:off x="4073" y="5930"/>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3032"/>
              <p:cNvSpPr>
                <a:spLocks/>
              </p:cNvSpPr>
              <p:nvPr/>
            </p:nvSpPr>
            <p:spPr bwMode="auto">
              <a:xfrm>
                <a:off x="4092" y="5930"/>
                <a:ext cx="18" cy="18"/>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1" y="1"/>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3033"/>
              <p:cNvSpPr>
                <a:spLocks/>
              </p:cNvSpPr>
              <p:nvPr/>
            </p:nvSpPr>
            <p:spPr bwMode="auto">
              <a:xfrm>
                <a:off x="4110" y="5939"/>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3034"/>
              <p:cNvSpPr>
                <a:spLocks/>
              </p:cNvSpPr>
              <p:nvPr/>
            </p:nvSpPr>
            <p:spPr bwMode="auto">
              <a:xfrm>
                <a:off x="4129" y="5939"/>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3035"/>
              <p:cNvSpPr>
                <a:spLocks/>
              </p:cNvSpPr>
              <p:nvPr/>
            </p:nvSpPr>
            <p:spPr bwMode="auto">
              <a:xfrm>
                <a:off x="4156" y="5939"/>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3036"/>
              <p:cNvSpPr>
                <a:spLocks/>
              </p:cNvSpPr>
              <p:nvPr/>
            </p:nvSpPr>
            <p:spPr bwMode="auto">
              <a:xfrm>
                <a:off x="4175" y="5948"/>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3037"/>
              <p:cNvSpPr>
                <a:spLocks/>
              </p:cNvSpPr>
              <p:nvPr/>
            </p:nvSpPr>
            <p:spPr bwMode="auto">
              <a:xfrm>
                <a:off x="4193" y="5948"/>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3038"/>
              <p:cNvSpPr>
                <a:spLocks/>
              </p:cNvSpPr>
              <p:nvPr/>
            </p:nvSpPr>
            <p:spPr bwMode="auto">
              <a:xfrm>
                <a:off x="4211" y="5948"/>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3039"/>
              <p:cNvSpPr>
                <a:spLocks/>
              </p:cNvSpPr>
              <p:nvPr/>
            </p:nvSpPr>
            <p:spPr bwMode="auto">
              <a:xfrm>
                <a:off x="4230" y="5948"/>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1"/>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3040"/>
              <p:cNvSpPr>
                <a:spLocks/>
              </p:cNvSpPr>
              <p:nvPr/>
            </p:nvSpPr>
            <p:spPr bwMode="auto">
              <a:xfrm>
                <a:off x="4248" y="5957"/>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Oval 3041"/>
              <p:cNvSpPr>
                <a:spLocks noChangeArrowheads="1"/>
              </p:cNvSpPr>
              <p:nvPr/>
            </p:nvSpPr>
            <p:spPr bwMode="auto">
              <a:xfrm>
                <a:off x="4267" y="595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3042"/>
              <p:cNvSpPr>
                <a:spLocks/>
              </p:cNvSpPr>
              <p:nvPr/>
            </p:nvSpPr>
            <p:spPr bwMode="auto">
              <a:xfrm>
                <a:off x="4285" y="5957"/>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3043"/>
              <p:cNvSpPr>
                <a:spLocks/>
              </p:cNvSpPr>
              <p:nvPr/>
            </p:nvSpPr>
            <p:spPr bwMode="auto">
              <a:xfrm>
                <a:off x="4304" y="5966"/>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3044"/>
              <p:cNvSpPr>
                <a:spLocks/>
              </p:cNvSpPr>
              <p:nvPr/>
            </p:nvSpPr>
            <p:spPr bwMode="auto">
              <a:xfrm>
                <a:off x="4322" y="5966"/>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3045"/>
              <p:cNvSpPr>
                <a:spLocks/>
              </p:cNvSpPr>
              <p:nvPr/>
            </p:nvSpPr>
            <p:spPr bwMode="auto">
              <a:xfrm>
                <a:off x="4340" y="5966"/>
                <a:ext cx="19"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3046"/>
              <p:cNvSpPr>
                <a:spLocks/>
              </p:cNvSpPr>
              <p:nvPr/>
            </p:nvSpPr>
            <p:spPr bwMode="auto">
              <a:xfrm>
                <a:off x="4359" y="5966"/>
                <a:ext cx="18" cy="19"/>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1" y="2"/>
                      <a:pt x="1" y="2"/>
                    </a:cubicBezTo>
                    <a:cubicBezTo>
                      <a:pt x="1" y="2"/>
                      <a:pt x="1" y="2"/>
                      <a:pt x="2"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3047"/>
              <p:cNvSpPr>
                <a:spLocks/>
              </p:cNvSpPr>
              <p:nvPr/>
            </p:nvSpPr>
            <p:spPr bwMode="auto">
              <a:xfrm>
                <a:off x="4377" y="5976"/>
                <a:ext cx="19"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3048"/>
              <p:cNvSpPr>
                <a:spLocks/>
              </p:cNvSpPr>
              <p:nvPr/>
            </p:nvSpPr>
            <p:spPr bwMode="auto">
              <a:xfrm>
                <a:off x="4396" y="5976"/>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3049"/>
              <p:cNvSpPr>
                <a:spLocks/>
              </p:cNvSpPr>
              <p:nvPr/>
            </p:nvSpPr>
            <p:spPr bwMode="auto">
              <a:xfrm>
                <a:off x="4423" y="5976"/>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Oval 3050"/>
              <p:cNvSpPr>
                <a:spLocks noChangeArrowheads="1"/>
              </p:cNvSpPr>
              <p:nvPr/>
            </p:nvSpPr>
            <p:spPr bwMode="auto">
              <a:xfrm>
                <a:off x="4442" y="598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3051"/>
              <p:cNvSpPr>
                <a:spLocks/>
              </p:cNvSpPr>
              <p:nvPr/>
            </p:nvSpPr>
            <p:spPr bwMode="auto">
              <a:xfrm>
                <a:off x="4460" y="5985"/>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3052"/>
              <p:cNvSpPr>
                <a:spLocks/>
              </p:cNvSpPr>
              <p:nvPr/>
            </p:nvSpPr>
            <p:spPr bwMode="auto">
              <a:xfrm>
                <a:off x="4478" y="5985"/>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3053"/>
              <p:cNvSpPr>
                <a:spLocks/>
              </p:cNvSpPr>
              <p:nvPr/>
            </p:nvSpPr>
            <p:spPr bwMode="auto">
              <a:xfrm>
                <a:off x="4497" y="5985"/>
                <a:ext cx="9" cy="18"/>
              </a:xfrm>
              <a:custGeom>
                <a:avLst/>
                <a:gdLst>
                  <a:gd name="T0" fmla="*/ 1 w 1"/>
                  <a:gd name="T1" fmla="*/ 1 h 2"/>
                  <a:gd name="T2" fmla="*/ 0 w 1"/>
                  <a:gd name="T3" fmla="*/ 1 h 2"/>
                  <a:gd name="T4" fmla="*/ 0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0"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3054"/>
              <p:cNvSpPr>
                <a:spLocks/>
              </p:cNvSpPr>
              <p:nvPr/>
            </p:nvSpPr>
            <p:spPr bwMode="auto">
              <a:xfrm>
                <a:off x="4515" y="5994"/>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Oval 3055"/>
              <p:cNvSpPr>
                <a:spLocks noChangeArrowheads="1"/>
              </p:cNvSpPr>
              <p:nvPr/>
            </p:nvSpPr>
            <p:spPr bwMode="auto">
              <a:xfrm>
                <a:off x="4534" y="5994"/>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Oval 3056"/>
              <p:cNvSpPr>
                <a:spLocks noChangeArrowheads="1"/>
              </p:cNvSpPr>
              <p:nvPr/>
            </p:nvSpPr>
            <p:spPr bwMode="auto">
              <a:xfrm>
                <a:off x="4552" y="5994"/>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3057"/>
              <p:cNvSpPr>
                <a:spLocks/>
              </p:cNvSpPr>
              <p:nvPr/>
            </p:nvSpPr>
            <p:spPr bwMode="auto">
              <a:xfrm>
                <a:off x="4570" y="6003"/>
                <a:ext cx="10"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3058"/>
              <p:cNvSpPr>
                <a:spLocks/>
              </p:cNvSpPr>
              <p:nvPr/>
            </p:nvSpPr>
            <p:spPr bwMode="auto">
              <a:xfrm>
                <a:off x="4589" y="6003"/>
                <a:ext cx="9"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3059"/>
              <p:cNvSpPr>
                <a:spLocks/>
              </p:cNvSpPr>
              <p:nvPr/>
            </p:nvSpPr>
            <p:spPr bwMode="auto">
              <a:xfrm>
                <a:off x="4607" y="6003"/>
                <a:ext cx="19" cy="10"/>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3060"/>
              <p:cNvSpPr>
                <a:spLocks/>
              </p:cNvSpPr>
              <p:nvPr/>
            </p:nvSpPr>
            <p:spPr bwMode="auto">
              <a:xfrm>
                <a:off x="4626" y="6013"/>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3061"/>
              <p:cNvSpPr>
                <a:spLocks/>
              </p:cNvSpPr>
              <p:nvPr/>
            </p:nvSpPr>
            <p:spPr bwMode="auto">
              <a:xfrm>
                <a:off x="4644" y="6013"/>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3062"/>
              <p:cNvSpPr>
                <a:spLocks/>
              </p:cNvSpPr>
              <p:nvPr/>
            </p:nvSpPr>
            <p:spPr bwMode="auto">
              <a:xfrm>
                <a:off x="4672" y="601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3063"/>
              <p:cNvSpPr>
                <a:spLocks/>
              </p:cNvSpPr>
              <p:nvPr/>
            </p:nvSpPr>
            <p:spPr bwMode="auto">
              <a:xfrm>
                <a:off x="4690" y="6013"/>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Oval 3064"/>
              <p:cNvSpPr>
                <a:spLocks noChangeArrowheads="1"/>
              </p:cNvSpPr>
              <p:nvPr/>
            </p:nvSpPr>
            <p:spPr bwMode="auto">
              <a:xfrm>
                <a:off x="4708" y="6022"/>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3065"/>
              <p:cNvSpPr>
                <a:spLocks/>
              </p:cNvSpPr>
              <p:nvPr/>
            </p:nvSpPr>
            <p:spPr bwMode="auto">
              <a:xfrm>
                <a:off x="4727" y="6022"/>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3066"/>
              <p:cNvSpPr>
                <a:spLocks/>
              </p:cNvSpPr>
              <p:nvPr/>
            </p:nvSpPr>
            <p:spPr bwMode="auto">
              <a:xfrm>
                <a:off x="4745" y="6022"/>
                <a:ext cx="10"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3067"/>
              <p:cNvSpPr>
                <a:spLocks/>
              </p:cNvSpPr>
              <p:nvPr/>
            </p:nvSpPr>
            <p:spPr bwMode="auto">
              <a:xfrm>
                <a:off x="4764" y="603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3068"/>
              <p:cNvSpPr>
                <a:spLocks/>
              </p:cNvSpPr>
              <p:nvPr/>
            </p:nvSpPr>
            <p:spPr bwMode="auto">
              <a:xfrm>
                <a:off x="4782" y="6031"/>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Oval 3069"/>
              <p:cNvSpPr>
                <a:spLocks noChangeArrowheads="1"/>
              </p:cNvSpPr>
              <p:nvPr/>
            </p:nvSpPr>
            <p:spPr bwMode="auto">
              <a:xfrm>
                <a:off x="4801" y="603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Oval 3070"/>
              <p:cNvSpPr>
                <a:spLocks noChangeArrowheads="1"/>
              </p:cNvSpPr>
              <p:nvPr/>
            </p:nvSpPr>
            <p:spPr bwMode="auto">
              <a:xfrm>
                <a:off x="4819" y="6031"/>
                <a:ext cx="9"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3071"/>
              <p:cNvSpPr>
                <a:spLocks/>
              </p:cNvSpPr>
              <p:nvPr/>
            </p:nvSpPr>
            <p:spPr bwMode="auto">
              <a:xfrm>
                <a:off x="4837" y="6040"/>
                <a:ext cx="10"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72"/>
              <p:cNvSpPr>
                <a:spLocks/>
              </p:cNvSpPr>
              <p:nvPr/>
            </p:nvSpPr>
            <p:spPr bwMode="auto">
              <a:xfrm>
                <a:off x="4856" y="6040"/>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73"/>
              <p:cNvSpPr>
                <a:spLocks/>
              </p:cNvSpPr>
              <p:nvPr/>
            </p:nvSpPr>
            <p:spPr bwMode="auto">
              <a:xfrm>
                <a:off x="4874" y="6040"/>
                <a:ext cx="19" cy="9"/>
              </a:xfrm>
              <a:custGeom>
                <a:avLst/>
                <a:gdLst>
                  <a:gd name="T0" fmla="*/ 1 w 2"/>
                  <a:gd name="T1" fmla="*/ 0 h 1"/>
                  <a:gd name="T2" fmla="*/ 0 w 2"/>
                  <a:gd name="T3" fmla="*/ 1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0" y="1"/>
                      <a:pt x="1" y="1"/>
                    </a:cubicBezTo>
                    <a:cubicBezTo>
                      <a:pt x="1" y="1"/>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74"/>
              <p:cNvSpPr>
                <a:spLocks/>
              </p:cNvSpPr>
              <p:nvPr/>
            </p:nvSpPr>
            <p:spPr bwMode="auto">
              <a:xfrm>
                <a:off x="4893" y="6049"/>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75"/>
              <p:cNvSpPr>
                <a:spLocks/>
              </p:cNvSpPr>
              <p:nvPr/>
            </p:nvSpPr>
            <p:spPr bwMode="auto">
              <a:xfrm>
                <a:off x="4911" y="6049"/>
                <a:ext cx="18"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76"/>
              <p:cNvSpPr>
                <a:spLocks/>
              </p:cNvSpPr>
              <p:nvPr/>
            </p:nvSpPr>
            <p:spPr bwMode="auto">
              <a:xfrm>
                <a:off x="4939" y="6049"/>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77"/>
              <p:cNvSpPr>
                <a:spLocks/>
              </p:cNvSpPr>
              <p:nvPr/>
            </p:nvSpPr>
            <p:spPr bwMode="auto">
              <a:xfrm>
                <a:off x="4957" y="6049"/>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Oval 3078"/>
              <p:cNvSpPr>
                <a:spLocks noChangeArrowheads="1"/>
              </p:cNvSpPr>
              <p:nvPr/>
            </p:nvSpPr>
            <p:spPr bwMode="auto">
              <a:xfrm>
                <a:off x="4975" y="6059"/>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Oval 3079"/>
              <p:cNvSpPr>
                <a:spLocks noChangeArrowheads="1"/>
              </p:cNvSpPr>
              <p:nvPr/>
            </p:nvSpPr>
            <p:spPr bwMode="auto">
              <a:xfrm>
                <a:off x="4994" y="605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3080"/>
              <p:cNvSpPr>
                <a:spLocks/>
              </p:cNvSpPr>
              <p:nvPr/>
            </p:nvSpPr>
            <p:spPr bwMode="auto">
              <a:xfrm>
                <a:off x="5012" y="6059"/>
                <a:ext cx="9" cy="18"/>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3081"/>
              <p:cNvSpPr>
                <a:spLocks/>
              </p:cNvSpPr>
              <p:nvPr/>
            </p:nvSpPr>
            <p:spPr bwMode="auto">
              <a:xfrm>
                <a:off x="5031" y="606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3082"/>
              <p:cNvSpPr>
                <a:spLocks/>
              </p:cNvSpPr>
              <p:nvPr/>
            </p:nvSpPr>
            <p:spPr bwMode="auto">
              <a:xfrm>
                <a:off x="5049" y="6068"/>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Oval 3083"/>
              <p:cNvSpPr>
                <a:spLocks noChangeArrowheads="1"/>
              </p:cNvSpPr>
              <p:nvPr/>
            </p:nvSpPr>
            <p:spPr bwMode="auto">
              <a:xfrm>
                <a:off x="5067" y="6068"/>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3084"/>
              <p:cNvSpPr>
                <a:spLocks/>
              </p:cNvSpPr>
              <p:nvPr/>
            </p:nvSpPr>
            <p:spPr bwMode="auto">
              <a:xfrm>
                <a:off x="5086" y="6068"/>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3085"/>
              <p:cNvSpPr>
                <a:spLocks/>
              </p:cNvSpPr>
              <p:nvPr/>
            </p:nvSpPr>
            <p:spPr bwMode="auto">
              <a:xfrm>
                <a:off x="5104" y="607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3086"/>
              <p:cNvSpPr>
                <a:spLocks/>
              </p:cNvSpPr>
              <p:nvPr/>
            </p:nvSpPr>
            <p:spPr bwMode="auto">
              <a:xfrm>
                <a:off x="5123" y="607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3087"/>
              <p:cNvSpPr>
                <a:spLocks/>
              </p:cNvSpPr>
              <p:nvPr/>
            </p:nvSpPr>
            <p:spPr bwMode="auto">
              <a:xfrm>
                <a:off x="5141" y="6077"/>
                <a:ext cx="19" cy="18"/>
              </a:xfrm>
              <a:custGeom>
                <a:avLst/>
                <a:gdLst>
                  <a:gd name="T0" fmla="*/ 1 w 2"/>
                  <a:gd name="T1" fmla="*/ 0 h 2"/>
                  <a:gd name="T2" fmla="*/ 0 w 2"/>
                  <a:gd name="T3" fmla="*/ 1 h 2"/>
                  <a:gd name="T4" fmla="*/ 1 w 2"/>
                  <a:gd name="T5" fmla="*/ 1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0" y="1"/>
                      <a:pt x="0" y="1"/>
                      <a:pt x="1" y="1"/>
                    </a:cubicBezTo>
                    <a:cubicBezTo>
                      <a:pt x="1" y="2"/>
                      <a:pt x="1" y="1"/>
                      <a:pt x="1" y="1"/>
                    </a:cubicBezTo>
                    <a:cubicBezTo>
                      <a:pt x="2"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3088"/>
              <p:cNvSpPr>
                <a:spLocks/>
              </p:cNvSpPr>
              <p:nvPr/>
            </p:nvSpPr>
            <p:spPr bwMode="auto">
              <a:xfrm>
                <a:off x="5160" y="6086"/>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2"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3089"/>
              <p:cNvSpPr>
                <a:spLocks/>
              </p:cNvSpPr>
              <p:nvPr/>
            </p:nvSpPr>
            <p:spPr bwMode="auto">
              <a:xfrm>
                <a:off x="5178" y="6086"/>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3090"/>
              <p:cNvSpPr>
                <a:spLocks/>
              </p:cNvSpPr>
              <p:nvPr/>
            </p:nvSpPr>
            <p:spPr bwMode="auto">
              <a:xfrm>
                <a:off x="5206" y="608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3091"/>
              <p:cNvSpPr>
                <a:spLocks/>
              </p:cNvSpPr>
              <p:nvPr/>
            </p:nvSpPr>
            <p:spPr bwMode="auto">
              <a:xfrm>
                <a:off x="5224" y="6086"/>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Oval 3092"/>
              <p:cNvSpPr>
                <a:spLocks noChangeArrowheads="1"/>
              </p:cNvSpPr>
              <p:nvPr/>
            </p:nvSpPr>
            <p:spPr bwMode="auto">
              <a:xfrm>
                <a:off x="5242" y="6095"/>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3093"/>
              <p:cNvSpPr>
                <a:spLocks/>
              </p:cNvSpPr>
              <p:nvPr/>
            </p:nvSpPr>
            <p:spPr bwMode="auto">
              <a:xfrm>
                <a:off x="2785" y="5911"/>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3094"/>
              <p:cNvSpPr>
                <a:spLocks/>
              </p:cNvSpPr>
              <p:nvPr/>
            </p:nvSpPr>
            <p:spPr bwMode="auto">
              <a:xfrm>
                <a:off x="2803" y="5911"/>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3095"/>
              <p:cNvSpPr>
                <a:spLocks/>
              </p:cNvSpPr>
              <p:nvPr/>
            </p:nvSpPr>
            <p:spPr bwMode="auto">
              <a:xfrm>
                <a:off x="2822" y="5911"/>
                <a:ext cx="9"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3096"/>
              <p:cNvSpPr>
                <a:spLocks/>
              </p:cNvSpPr>
              <p:nvPr/>
            </p:nvSpPr>
            <p:spPr bwMode="auto">
              <a:xfrm>
                <a:off x="2840" y="5920"/>
                <a:ext cx="9" cy="10"/>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3097"/>
              <p:cNvSpPr>
                <a:spLocks/>
              </p:cNvSpPr>
              <p:nvPr/>
            </p:nvSpPr>
            <p:spPr bwMode="auto">
              <a:xfrm>
                <a:off x="2858" y="5920"/>
                <a:ext cx="10" cy="10"/>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3098"/>
              <p:cNvSpPr>
                <a:spLocks/>
              </p:cNvSpPr>
              <p:nvPr/>
            </p:nvSpPr>
            <p:spPr bwMode="auto">
              <a:xfrm>
                <a:off x="2877" y="5920"/>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3099"/>
              <p:cNvSpPr>
                <a:spLocks/>
              </p:cNvSpPr>
              <p:nvPr/>
            </p:nvSpPr>
            <p:spPr bwMode="auto">
              <a:xfrm>
                <a:off x="2895" y="5920"/>
                <a:ext cx="9"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3100"/>
              <p:cNvSpPr>
                <a:spLocks/>
              </p:cNvSpPr>
              <p:nvPr/>
            </p:nvSpPr>
            <p:spPr bwMode="auto">
              <a:xfrm>
                <a:off x="2914" y="5930"/>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Oval 3101"/>
              <p:cNvSpPr>
                <a:spLocks noChangeArrowheads="1"/>
              </p:cNvSpPr>
              <p:nvPr/>
            </p:nvSpPr>
            <p:spPr bwMode="auto">
              <a:xfrm>
                <a:off x="2932" y="5930"/>
                <a:ext cx="18"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3102"/>
              <p:cNvSpPr>
                <a:spLocks/>
              </p:cNvSpPr>
              <p:nvPr/>
            </p:nvSpPr>
            <p:spPr bwMode="auto">
              <a:xfrm>
                <a:off x="2950" y="5930"/>
                <a:ext cx="19" cy="18"/>
              </a:xfrm>
              <a:custGeom>
                <a:avLst/>
                <a:gdLst>
                  <a:gd name="T0" fmla="*/ 1 w 2"/>
                  <a:gd name="T1" fmla="*/ 0 h 2"/>
                  <a:gd name="T2" fmla="*/ 1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1" y="1"/>
                    </a:cubicBezTo>
                    <a:cubicBezTo>
                      <a:pt x="0" y="1"/>
                      <a:pt x="1" y="1"/>
                      <a:pt x="1" y="1"/>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3103"/>
              <p:cNvSpPr>
                <a:spLocks/>
              </p:cNvSpPr>
              <p:nvPr/>
            </p:nvSpPr>
            <p:spPr bwMode="auto">
              <a:xfrm>
                <a:off x="2978" y="593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04"/>
              <p:cNvSpPr>
                <a:spLocks/>
              </p:cNvSpPr>
              <p:nvPr/>
            </p:nvSpPr>
            <p:spPr bwMode="auto">
              <a:xfrm>
                <a:off x="2997" y="5939"/>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Oval 3105"/>
              <p:cNvSpPr>
                <a:spLocks noChangeArrowheads="1"/>
              </p:cNvSpPr>
              <p:nvPr/>
            </p:nvSpPr>
            <p:spPr bwMode="auto">
              <a:xfrm>
                <a:off x="3015" y="5939"/>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3106"/>
              <p:cNvSpPr>
                <a:spLocks/>
              </p:cNvSpPr>
              <p:nvPr/>
            </p:nvSpPr>
            <p:spPr bwMode="auto">
              <a:xfrm>
                <a:off x="3033" y="5939"/>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3107"/>
              <p:cNvSpPr>
                <a:spLocks/>
              </p:cNvSpPr>
              <p:nvPr/>
            </p:nvSpPr>
            <p:spPr bwMode="auto">
              <a:xfrm>
                <a:off x="3052" y="5948"/>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108"/>
              <p:cNvSpPr>
                <a:spLocks/>
              </p:cNvSpPr>
              <p:nvPr/>
            </p:nvSpPr>
            <p:spPr bwMode="auto">
              <a:xfrm>
                <a:off x="3070" y="5948"/>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109"/>
              <p:cNvSpPr>
                <a:spLocks/>
              </p:cNvSpPr>
              <p:nvPr/>
            </p:nvSpPr>
            <p:spPr bwMode="auto">
              <a:xfrm>
                <a:off x="3089" y="5948"/>
                <a:ext cx="9" cy="18"/>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3110"/>
              <p:cNvSpPr>
                <a:spLocks/>
              </p:cNvSpPr>
              <p:nvPr/>
            </p:nvSpPr>
            <p:spPr bwMode="auto">
              <a:xfrm>
                <a:off x="3107" y="5957"/>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3111"/>
              <p:cNvSpPr>
                <a:spLocks/>
              </p:cNvSpPr>
              <p:nvPr/>
            </p:nvSpPr>
            <p:spPr bwMode="auto">
              <a:xfrm>
                <a:off x="3125" y="5957"/>
                <a:ext cx="10"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112"/>
              <p:cNvSpPr>
                <a:spLocks/>
              </p:cNvSpPr>
              <p:nvPr/>
            </p:nvSpPr>
            <p:spPr bwMode="auto">
              <a:xfrm>
                <a:off x="3144" y="5957"/>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3113"/>
              <p:cNvSpPr>
                <a:spLocks/>
              </p:cNvSpPr>
              <p:nvPr/>
            </p:nvSpPr>
            <p:spPr bwMode="auto">
              <a:xfrm>
                <a:off x="3162" y="5957"/>
                <a:ext cx="19" cy="19"/>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1"/>
                    </a:cubicBezTo>
                    <a:cubicBezTo>
                      <a:pt x="0" y="1"/>
                      <a:pt x="0" y="2"/>
                      <a:pt x="1" y="2"/>
                    </a:cubicBezTo>
                    <a:cubicBezTo>
                      <a:pt x="1" y="2"/>
                      <a:pt x="1" y="1"/>
                      <a:pt x="1" y="1"/>
                    </a:cubicBezTo>
                    <a:cubicBezTo>
                      <a:pt x="2"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3114"/>
              <p:cNvSpPr>
                <a:spLocks/>
              </p:cNvSpPr>
              <p:nvPr/>
            </p:nvSpPr>
            <p:spPr bwMode="auto">
              <a:xfrm>
                <a:off x="3181" y="5966"/>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Oval 3115"/>
              <p:cNvSpPr>
                <a:spLocks noChangeArrowheads="1"/>
              </p:cNvSpPr>
              <p:nvPr/>
            </p:nvSpPr>
            <p:spPr bwMode="auto">
              <a:xfrm>
                <a:off x="3199" y="5966"/>
                <a:ext cx="18"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3116"/>
              <p:cNvSpPr>
                <a:spLocks/>
              </p:cNvSpPr>
              <p:nvPr/>
            </p:nvSpPr>
            <p:spPr bwMode="auto">
              <a:xfrm>
                <a:off x="3217" y="5966"/>
                <a:ext cx="19" cy="19"/>
              </a:xfrm>
              <a:custGeom>
                <a:avLst/>
                <a:gdLst>
                  <a:gd name="T0" fmla="*/ 1 w 2"/>
                  <a:gd name="T1" fmla="*/ 0 h 2"/>
                  <a:gd name="T2" fmla="*/ 1 w 2"/>
                  <a:gd name="T3" fmla="*/ 1 h 2"/>
                  <a:gd name="T4" fmla="*/ 1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1" y="1"/>
                    </a:cubicBezTo>
                    <a:cubicBezTo>
                      <a:pt x="0" y="1"/>
                      <a:pt x="1" y="1"/>
                      <a:pt x="1" y="1"/>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3117"/>
              <p:cNvSpPr>
                <a:spLocks/>
              </p:cNvSpPr>
              <p:nvPr/>
            </p:nvSpPr>
            <p:spPr bwMode="auto">
              <a:xfrm>
                <a:off x="3245" y="597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3118"/>
              <p:cNvSpPr>
                <a:spLocks/>
              </p:cNvSpPr>
              <p:nvPr/>
            </p:nvSpPr>
            <p:spPr bwMode="auto">
              <a:xfrm>
                <a:off x="3263" y="5976"/>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3119"/>
              <p:cNvSpPr>
                <a:spLocks/>
              </p:cNvSpPr>
              <p:nvPr/>
            </p:nvSpPr>
            <p:spPr bwMode="auto">
              <a:xfrm>
                <a:off x="3282" y="597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3120"/>
              <p:cNvSpPr>
                <a:spLocks/>
              </p:cNvSpPr>
              <p:nvPr/>
            </p:nvSpPr>
            <p:spPr bwMode="auto">
              <a:xfrm>
                <a:off x="3300" y="5976"/>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1"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3121"/>
              <p:cNvSpPr>
                <a:spLocks/>
              </p:cNvSpPr>
              <p:nvPr/>
            </p:nvSpPr>
            <p:spPr bwMode="auto">
              <a:xfrm>
                <a:off x="3319" y="5985"/>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3122"/>
              <p:cNvSpPr>
                <a:spLocks/>
              </p:cNvSpPr>
              <p:nvPr/>
            </p:nvSpPr>
            <p:spPr bwMode="auto">
              <a:xfrm>
                <a:off x="3337" y="5985"/>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3123"/>
              <p:cNvSpPr>
                <a:spLocks/>
              </p:cNvSpPr>
              <p:nvPr/>
            </p:nvSpPr>
            <p:spPr bwMode="auto">
              <a:xfrm>
                <a:off x="3355" y="5985"/>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3124"/>
              <p:cNvSpPr>
                <a:spLocks/>
              </p:cNvSpPr>
              <p:nvPr/>
            </p:nvSpPr>
            <p:spPr bwMode="auto">
              <a:xfrm>
                <a:off x="3374" y="5994"/>
                <a:ext cx="9" cy="9"/>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1"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3125"/>
              <p:cNvSpPr>
                <a:spLocks/>
              </p:cNvSpPr>
              <p:nvPr/>
            </p:nvSpPr>
            <p:spPr bwMode="auto">
              <a:xfrm>
                <a:off x="3392" y="5994"/>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3126"/>
              <p:cNvSpPr>
                <a:spLocks/>
              </p:cNvSpPr>
              <p:nvPr/>
            </p:nvSpPr>
            <p:spPr bwMode="auto">
              <a:xfrm>
                <a:off x="3411" y="5994"/>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3127"/>
              <p:cNvSpPr>
                <a:spLocks/>
              </p:cNvSpPr>
              <p:nvPr/>
            </p:nvSpPr>
            <p:spPr bwMode="auto">
              <a:xfrm>
                <a:off x="3429" y="5994"/>
                <a:ext cx="19" cy="19"/>
              </a:xfrm>
              <a:custGeom>
                <a:avLst/>
                <a:gdLst>
                  <a:gd name="T0" fmla="*/ 1 w 2"/>
                  <a:gd name="T1" fmla="*/ 1 h 2"/>
                  <a:gd name="T2" fmla="*/ 0 w 2"/>
                  <a:gd name="T3" fmla="*/ 1 h 2"/>
                  <a:gd name="T4" fmla="*/ 1 w 2"/>
                  <a:gd name="T5" fmla="*/ 2 h 2"/>
                  <a:gd name="T6" fmla="*/ 1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0" y="2"/>
                      <a:pt x="1" y="2"/>
                    </a:cubicBezTo>
                    <a:cubicBezTo>
                      <a:pt x="1" y="2"/>
                      <a:pt x="1" y="1"/>
                      <a:pt x="1"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3128"/>
              <p:cNvSpPr>
                <a:spLocks/>
              </p:cNvSpPr>
              <p:nvPr/>
            </p:nvSpPr>
            <p:spPr bwMode="auto">
              <a:xfrm>
                <a:off x="3448" y="6003"/>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3129"/>
              <p:cNvSpPr>
                <a:spLocks/>
              </p:cNvSpPr>
              <p:nvPr/>
            </p:nvSpPr>
            <p:spPr bwMode="auto">
              <a:xfrm>
                <a:off x="3466" y="6003"/>
                <a:ext cx="18" cy="10"/>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3130"/>
              <p:cNvSpPr>
                <a:spLocks/>
              </p:cNvSpPr>
              <p:nvPr/>
            </p:nvSpPr>
            <p:spPr bwMode="auto">
              <a:xfrm>
                <a:off x="3484" y="6003"/>
                <a:ext cx="19" cy="19"/>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1"/>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3131"/>
              <p:cNvSpPr>
                <a:spLocks/>
              </p:cNvSpPr>
              <p:nvPr/>
            </p:nvSpPr>
            <p:spPr bwMode="auto">
              <a:xfrm>
                <a:off x="3512" y="601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3132"/>
              <p:cNvSpPr>
                <a:spLocks/>
              </p:cNvSpPr>
              <p:nvPr/>
            </p:nvSpPr>
            <p:spPr bwMode="auto">
              <a:xfrm>
                <a:off x="3530" y="6013"/>
                <a:ext cx="10"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3133"/>
              <p:cNvSpPr>
                <a:spLocks/>
              </p:cNvSpPr>
              <p:nvPr/>
            </p:nvSpPr>
            <p:spPr bwMode="auto">
              <a:xfrm>
                <a:off x="3549" y="6013"/>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3134"/>
              <p:cNvSpPr>
                <a:spLocks/>
              </p:cNvSpPr>
              <p:nvPr/>
            </p:nvSpPr>
            <p:spPr bwMode="auto">
              <a:xfrm>
                <a:off x="3567" y="6013"/>
                <a:ext cx="9" cy="18"/>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1"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3135"/>
              <p:cNvSpPr>
                <a:spLocks/>
              </p:cNvSpPr>
              <p:nvPr/>
            </p:nvSpPr>
            <p:spPr bwMode="auto">
              <a:xfrm>
                <a:off x="3586" y="602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3136"/>
              <p:cNvSpPr>
                <a:spLocks/>
              </p:cNvSpPr>
              <p:nvPr/>
            </p:nvSpPr>
            <p:spPr bwMode="auto">
              <a:xfrm>
                <a:off x="3604" y="602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3137"/>
              <p:cNvSpPr>
                <a:spLocks/>
              </p:cNvSpPr>
              <p:nvPr/>
            </p:nvSpPr>
            <p:spPr bwMode="auto">
              <a:xfrm>
                <a:off x="3622" y="6022"/>
                <a:ext cx="10"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Oval 3138"/>
              <p:cNvSpPr>
                <a:spLocks noChangeArrowheads="1"/>
              </p:cNvSpPr>
              <p:nvPr/>
            </p:nvSpPr>
            <p:spPr bwMode="auto">
              <a:xfrm>
                <a:off x="3641" y="6031"/>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3139"/>
              <p:cNvSpPr>
                <a:spLocks/>
              </p:cNvSpPr>
              <p:nvPr/>
            </p:nvSpPr>
            <p:spPr bwMode="auto">
              <a:xfrm>
                <a:off x="3659" y="6031"/>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3140"/>
              <p:cNvSpPr>
                <a:spLocks/>
              </p:cNvSpPr>
              <p:nvPr/>
            </p:nvSpPr>
            <p:spPr bwMode="auto">
              <a:xfrm>
                <a:off x="3678" y="6031"/>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3141"/>
              <p:cNvSpPr>
                <a:spLocks/>
              </p:cNvSpPr>
              <p:nvPr/>
            </p:nvSpPr>
            <p:spPr bwMode="auto">
              <a:xfrm>
                <a:off x="3696" y="6031"/>
                <a:ext cx="18" cy="18"/>
              </a:xfrm>
              <a:custGeom>
                <a:avLst/>
                <a:gdLst>
                  <a:gd name="T0" fmla="*/ 1 w 2"/>
                  <a:gd name="T1" fmla="*/ 1 h 2"/>
                  <a:gd name="T2" fmla="*/ 0 w 2"/>
                  <a:gd name="T3" fmla="*/ 1 h 2"/>
                  <a:gd name="T4" fmla="*/ 1 w 2"/>
                  <a:gd name="T5" fmla="*/ 2 h 2"/>
                  <a:gd name="T6" fmla="*/ 1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0" y="1"/>
                      <a:pt x="0" y="1"/>
                    </a:cubicBezTo>
                    <a:cubicBezTo>
                      <a:pt x="0" y="1"/>
                      <a:pt x="0" y="2"/>
                      <a:pt x="1" y="2"/>
                    </a:cubicBezTo>
                    <a:cubicBezTo>
                      <a:pt x="1" y="2"/>
                      <a:pt x="1" y="2"/>
                      <a:pt x="1" y="1"/>
                    </a:cubicBezTo>
                    <a:cubicBezTo>
                      <a:pt x="2"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Oval 3142"/>
              <p:cNvSpPr>
                <a:spLocks noChangeArrowheads="1"/>
              </p:cNvSpPr>
              <p:nvPr/>
            </p:nvSpPr>
            <p:spPr bwMode="auto">
              <a:xfrm>
                <a:off x="3714" y="6040"/>
                <a:ext cx="1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3143"/>
              <p:cNvSpPr>
                <a:spLocks/>
              </p:cNvSpPr>
              <p:nvPr/>
            </p:nvSpPr>
            <p:spPr bwMode="auto">
              <a:xfrm>
                <a:off x="3733" y="6040"/>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3144"/>
              <p:cNvSpPr>
                <a:spLocks/>
              </p:cNvSpPr>
              <p:nvPr/>
            </p:nvSpPr>
            <p:spPr bwMode="auto">
              <a:xfrm>
                <a:off x="3760" y="6040"/>
                <a:ext cx="10"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3145"/>
              <p:cNvSpPr>
                <a:spLocks/>
              </p:cNvSpPr>
              <p:nvPr/>
            </p:nvSpPr>
            <p:spPr bwMode="auto">
              <a:xfrm>
                <a:off x="3779" y="6049"/>
                <a:ext cx="9" cy="10"/>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3146"/>
              <p:cNvSpPr>
                <a:spLocks/>
              </p:cNvSpPr>
              <p:nvPr/>
            </p:nvSpPr>
            <p:spPr bwMode="auto">
              <a:xfrm>
                <a:off x="3797" y="6049"/>
                <a:ext cx="9" cy="10"/>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3147"/>
              <p:cNvSpPr>
                <a:spLocks/>
              </p:cNvSpPr>
              <p:nvPr/>
            </p:nvSpPr>
            <p:spPr bwMode="auto">
              <a:xfrm>
                <a:off x="3816" y="6049"/>
                <a:ext cx="9" cy="10"/>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148"/>
              <p:cNvSpPr>
                <a:spLocks/>
              </p:cNvSpPr>
              <p:nvPr/>
            </p:nvSpPr>
            <p:spPr bwMode="auto">
              <a:xfrm>
                <a:off x="3834" y="6059"/>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0" y="1"/>
                      <a:pt x="0" y="1"/>
                    </a:cubicBezTo>
                    <a:cubicBezTo>
                      <a:pt x="1"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149"/>
              <p:cNvSpPr>
                <a:spLocks/>
              </p:cNvSpPr>
              <p:nvPr/>
            </p:nvSpPr>
            <p:spPr bwMode="auto">
              <a:xfrm>
                <a:off x="3853" y="605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150"/>
              <p:cNvSpPr>
                <a:spLocks/>
              </p:cNvSpPr>
              <p:nvPr/>
            </p:nvSpPr>
            <p:spPr bwMode="auto">
              <a:xfrm>
                <a:off x="3871" y="605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Oval 3151"/>
              <p:cNvSpPr>
                <a:spLocks noChangeArrowheads="1"/>
              </p:cNvSpPr>
              <p:nvPr/>
            </p:nvSpPr>
            <p:spPr bwMode="auto">
              <a:xfrm>
                <a:off x="3889" y="6059"/>
                <a:ext cx="10" cy="18"/>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Oval 3152"/>
              <p:cNvSpPr>
                <a:spLocks noChangeArrowheads="1"/>
              </p:cNvSpPr>
              <p:nvPr/>
            </p:nvSpPr>
            <p:spPr bwMode="auto">
              <a:xfrm>
                <a:off x="3908" y="6068"/>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153"/>
              <p:cNvSpPr>
                <a:spLocks/>
              </p:cNvSpPr>
              <p:nvPr/>
            </p:nvSpPr>
            <p:spPr bwMode="auto">
              <a:xfrm>
                <a:off x="3926" y="6068"/>
                <a:ext cx="9" cy="9"/>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154"/>
              <p:cNvSpPr>
                <a:spLocks/>
              </p:cNvSpPr>
              <p:nvPr/>
            </p:nvSpPr>
            <p:spPr bwMode="auto">
              <a:xfrm>
                <a:off x="3945" y="606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155"/>
              <p:cNvSpPr>
                <a:spLocks/>
              </p:cNvSpPr>
              <p:nvPr/>
            </p:nvSpPr>
            <p:spPr bwMode="auto">
              <a:xfrm>
                <a:off x="3963" y="6077"/>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156"/>
              <p:cNvSpPr>
                <a:spLocks/>
              </p:cNvSpPr>
              <p:nvPr/>
            </p:nvSpPr>
            <p:spPr bwMode="auto">
              <a:xfrm>
                <a:off x="3981" y="6077"/>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157"/>
              <p:cNvSpPr>
                <a:spLocks/>
              </p:cNvSpPr>
              <p:nvPr/>
            </p:nvSpPr>
            <p:spPr bwMode="auto">
              <a:xfrm>
                <a:off x="4000" y="6077"/>
                <a:ext cx="18" cy="9"/>
              </a:xfrm>
              <a:custGeom>
                <a:avLst/>
                <a:gdLst>
                  <a:gd name="T0" fmla="*/ 1 w 2"/>
                  <a:gd name="T1" fmla="*/ 0 h 1"/>
                  <a:gd name="T2" fmla="*/ 0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58"/>
              <p:cNvSpPr>
                <a:spLocks/>
              </p:cNvSpPr>
              <p:nvPr/>
            </p:nvSpPr>
            <p:spPr bwMode="auto">
              <a:xfrm>
                <a:off x="4018" y="6077"/>
                <a:ext cx="19" cy="18"/>
              </a:xfrm>
              <a:custGeom>
                <a:avLst/>
                <a:gdLst>
                  <a:gd name="T0" fmla="*/ 1 w 2"/>
                  <a:gd name="T1" fmla="*/ 0 h 2"/>
                  <a:gd name="T2" fmla="*/ 1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1" y="2"/>
                      <a:pt x="1" y="2"/>
                    </a:cubicBezTo>
                    <a:cubicBezTo>
                      <a:pt x="1" y="2"/>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159"/>
              <p:cNvSpPr>
                <a:spLocks/>
              </p:cNvSpPr>
              <p:nvPr/>
            </p:nvSpPr>
            <p:spPr bwMode="auto">
              <a:xfrm>
                <a:off x="4046" y="6086"/>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160"/>
              <p:cNvSpPr>
                <a:spLocks/>
              </p:cNvSpPr>
              <p:nvPr/>
            </p:nvSpPr>
            <p:spPr bwMode="auto">
              <a:xfrm>
                <a:off x="4064" y="6086"/>
                <a:ext cx="9" cy="9"/>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1"/>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161"/>
              <p:cNvSpPr>
                <a:spLocks/>
              </p:cNvSpPr>
              <p:nvPr/>
            </p:nvSpPr>
            <p:spPr bwMode="auto">
              <a:xfrm>
                <a:off x="4083" y="6086"/>
                <a:ext cx="9" cy="9"/>
              </a:xfrm>
              <a:custGeom>
                <a:avLst/>
                <a:gdLst>
                  <a:gd name="T0" fmla="*/ 0 w 1"/>
                  <a:gd name="T1" fmla="*/ 0 h 1"/>
                  <a:gd name="T2" fmla="*/ 0 w 1"/>
                  <a:gd name="T3" fmla="*/ 1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0" y="1"/>
                    </a:cubicBezTo>
                    <a:cubicBezTo>
                      <a:pt x="1" y="1"/>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162"/>
              <p:cNvSpPr>
                <a:spLocks/>
              </p:cNvSpPr>
              <p:nvPr/>
            </p:nvSpPr>
            <p:spPr bwMode="auto">
              <a:xfrm>
                <a:off x="4101" y="6095"/>
                <a:ext cx="9" cy="10"/>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163"/>
              <p:cNvSpPr>
                <a:spLocks/>
              </p:cNvSpPr>
              <p:nvPr/>
            </p:nvSpPr>
            <p:spPr bwMode="auto">
              <a:xfrm>
                <a:off x="4119" y="6095"/>
                <a:ext cx="10" cy="1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164"/>
              <p:cNvSpPr>
                <a:spLocks/>
              </p:cNvSpPr>
              <p:nvPr/>
            </p:nvSpPr>
            <p:spPr bwMode="auto">
              <a:xfrm>
                <a:off x="4138" y="6095"/>
                <a:ext cx="9" cy="10"/>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3165"/>
              <p:cNvSpPr>
                <a:spLocks noChangeArrowheads="1"/>
              </p:cNvSpPr>
              <p:nvPr/>
            </p:nvSpPr>
            <p:spPr bwMode="auto">
              <a:xfrm>
                <a:off x="4156" y="6095"/>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3166"/>
              <p:cNvSpPr>
                <a:spLocks noChangeArrowheads="1"/>
              </p:cNvSpPr>
              <p:nvPr/>
            </p:nvSpPr>
            <p:spPr bwMode="auto">
              <a:xfrm>
                <a:off x="4175" y="6105"/>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3167"/>
              <p:cNvSpPr>
                <a:spLocks/>
              </p:cNvSpPr>
              <p:nvPr/>
            </p:nvSpPr>
            <p:spPr bwMode="auto">
              <a:xfrm>
                <a:off x="4193" y="610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3168"/>
              <p:cNvSpPr>
                <a:spLocks/>
              </p:cNvSpPr>
              <p:nvPr/>
            </p:nvSpPr>
            <p:spPr bwMode="auto">
              <a:xfrm>
                <a:off x="4211" y="6105"/>
                <a:ext cx="10"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3169"/>
              <p:cNvSpPr>
                <a:spLocks/>
              </p:cNvSpPr>
              <p:nvPr/>
            </p:nvSpPr>
            <p:spPr bwMode="auto">
              <a:xfrm>
                <a:off x="4230" y="6114"/>
                <a:ext cx="18" cy="9"/>
              </a:xfrm>
              <a:custGeom>
                <a:avLst/>
                <a:gdLst>
                  <a:gd name="T0" fmla="*/ 1 w 2"/>
                  <a:gd name="T1" fmla="*/ 0 h 1"/>
                  <a:gd name="T2" fmla="*/ 0 w 2"/>
                  <a:gd name="T3" fmla="*/ 0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1" y="1"/>
                      <a:pt x="1"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3170"/>
              <p:cNvSpPr>
                <a:spLocks/>
              </p:cNvSpPr>
              <p:nvPr/>
            </p:nvSpPr>
            <p:spPr bwMode="auto">
              <a:xfrm>
                <a:off x="4248" y="6114"/>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3171"/>
              <p:cNvSpPr>
                <a:spLocks/>
              </p:cNvSpPr>
              <p:nvPr/>
            </p:nvSpPr>
            <p:spPr bwMode="auto">
              <a:xfrm>
                <a:off x="4267" y="6114"/>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3172"/>
              <p:cNvSpPr>
                <a:spLocks/>
              </p:cNvSpPr>
              <p:nvPr/>
            </p:nvSpPr>
            <p:spPr bwMode="auto">
              <a:xfrm>
                <a:off x="4294" y="6114"/>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173"/>
              <p:cNvSpPr>
                <a:spLocks/>
              </p:cNvSpPr>
              <p:nvPr/>
            </p:nvSpPr>
            <p:spPr bwMode="auto">
              <a:xfrm>
                <a:off x="4313" y="6123"/>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Oval 3174"/>
              <p:cNvSpPr>
                <a:spLocks noChangeArrowheads="1"/>
              </p:cNvSpPr>
              <p:nvPr/>
            </p:nvSpPr>
            <p:spPr bwMode="auto">
              <a:xfrm>
                <a:off x="4331" y="6123"/>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3175"/>
              <p:cNvSpPr>
                <a:spLocks/>
              </p:cNvSpPr>
              <p:nvPr/>
            </p:nvSpPr>
            <p:spPr bwMode="auto">
              <a:xfrm>
                <a:off x="4350" y="6123"/>
                <a:ext cx="9"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3176"/>
              <p:cNvSpPr>
                <a:spLocks/>
              </p:cNvSpPr>
              <p:nvPr/>
            </p:nvSpPr>
            <p:spPr bwMode="auto">
              <a:xfrm>
                <a:off x="4368" y="6132"/>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3177"/>
              <p:cNvSpPr>
                <a:spLocks/>
              </p:cNvSpPr>
              <p:nvPr/>
            </p:nvSpPr>
            <p:spPr bwMode="auto">
              <a:xfrm>
                <a:off x="4386" y="6132"/>
                <a:ext cx="10"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178"/>
              <p:cNvSpPr>
                <a:spLocks/>
              </p:cNvSpPr>
              <p:nvPr/>
            </p:nvSpPr>
            <p:spPr bwMode="auto">
              <a:xfrm>
                <a:off x="4405" y="6132"/>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Oval 3179"/>
              <p:cNvSpPr>
                <a:spLocks noChangeArrowheads="1"/>
              </p:cNvSpPr>
              <p:nvPr/>
            </p:nvSpPr>
            <p:spPr bwMode="auto">
              <a:xfrm>
                <a:off x="4423" y="6132"/>
                <a:ext cx="9" cy="1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Oval 3180"/>
              <p:cNvSpPr>
                <a:spLocks noChangeArrowheads="1"/>
              </p:cNvSpPr>
              <p:nvPr/>
            </p:nvSpPr>
            <p:spPr bwMode="auto">
              <a:xfrm>
                <a:off x="4442" y="6141"/>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181"/>
              <p:cNvSpPr>
                <a:spLocks/>
              </p:cNvSpPr>
              <p:nvPr/>
            </p:nvSpPr>
            <p:spPr bwMode="auto">
              <a:xfrm>
                <a:off x="4460" y="6141"/>
                <a:ext cx="9" cy="10"/>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182"/>
              <p:cNvSpPr>
                <a:spLocks/>
              </p:cNvSpPr>
              <p:nvPr/>
            </p:nvSpPr>
            <p:spPr bwMode="auto">
              <a:xfrm>
                <a:off x="4478" y="6141"/>
                <a:ext cx="10" cy="19"/>
              </a:xfrm>
              <a:custGeom>
                <a:avLst/>
                <a:gdLst>
                  <a:gd name="T0" fmla="*/ 1 w 1"/>
                  <a:gd name="T1" fmla="*/ 0 h 2"/>
                  <a:gd name="T2" fmla="*/ 0 w 1"/>
                  <a:gd name="T3" fmla="*/ 1 h 2"/>
                  <a:gd name="T4" fmla="*/ 1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0"/>
                      <a:pt x="0" y="1"/>
                    </a:cubicBezTo>
                    <a:cubicBezTo>
                      <a:pt x="0" y="1"/>
                      <a:pt x="0" y="1"/>
                      <a:pt x="1" y="1"/>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183"/>
              <p:cNvSpPr>
                <a:spLocks/>
              </p:cNvSpPr>
              <p:nvPr/>
            </p:nvSpPr>
            <p:spPr bwMode="auto">
              <a:xfrm>
                <a:off x="4497" y="6151"/>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184"/>
              <p:cNvSpPr>
                <a:spLocks/>
              </p:cNvSpPr>
              <p:nvPr/>
            </p:nvSpPr>
            <p:spPr bwMode="auto">
              <a:xfrm>
                <a:off x="4515" y="6151"/>
                <a:ext cx="19"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185"/>
              <p:cNvSpPr>
                <a:spLocks/>
              </p:cNvSpPr>
              <p:nvPr/>
            </p:nvSpPr>
            <p:spPr bwMode="auto">
              <a:xfrm>
                <a:off x="4534" y="6151"/>
                <a:ext cx="18"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0"/>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186"/>
              <p:cNvSpPr>
                <a:spLocks/>
              </p:cNvSpPr>
              <p:nvPr/>
            </p:nvSpPr>
            <p:spPr bwMode="auto">
              <a:xfrm>
                <a:off x="4561" y="6151"/>
                <a:ext cx="9"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187"/>
              <p:cNvSpPr>
                <a:spLocks/>
              </p:cNvSpPr>
              <p:nvPr/>
            </p:nvSpPr>
            <p:spPr bwMode="auto">
              <a:xfrm>
                <a:off x="4580" y="6160"/>
                <a:ext cx="9" cy="9"/>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0" y="1"/>
                      <a:pt x="1" y="1"/>
                      <a:pt x="1" y="0"/>
                    </a:cubicBezTo>
                    <a:cubicBezTo>
                      <a:pt x="1" y="0"/>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Oval 3188"/>
              <p:cNvSpPr>
                <a:spLocks noChangeArrowheads="1"/>
              </p:cNvSpPr>
              <p:nvPr/>
            </p:nvSpPr>
            <p:spPr bwMode="auto">
              <a:xfrm>
                <a:off x="4598" y="6160"/>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189"/>
              <p:cNvSpPr>
                <a:spLocks/>
              </p:cNvSpPr>
              <p:nvPr/>
            </p:nvSpPr>
            <p:spPr bwMode="auto">
              <a:xfrm>
                <a:off x="4616" y="6160"/>
                <a:ext cx="10" cy="18"/>
              </a:xfrm>
              <a:custGeom>
                <a:avLst/>
                <a:gdLst>
                  <a:gd name="T0" fmla="*/ 0 w 1"/>
                  <a:gd name="T1" fmla="*/ 0 h 2"/>
                  <a:gd name="T2" fmla="*/ 0 w 1"/>
                  <a:gd name="T3" fmla="*/ 1 h 2"/>
                  <a:gd name="T4" fmla="*/ 0 w 1"/>
                  <a:gd name="T5" fmla="*/ 1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1"/>
                    </a:cubicBezTo>
                    <a:cubicBezTo>
                      <a:pt x="0" y="1"/>
                      <a:pt x="0" y="1"/>
                      <a:pt x="0" y="1"/>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190"/>
              <p:cNvSpPr>
                <a:spLocks/>
              </p:cNvSpPr>
              <p:nvPr/>
            </p:nvSpPr>
            <p:spPr bwMode="auto">
              <a:xfrm>
                <a:off x="4635" y="6169"/>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191"/>
              <p:cNvSpPr>
                <a:spLocks/>
              </p:cNvSpPr>
              <p:nvPr/>
            </p:nvSpPr>
            <p:spPr bwMode="auto">
              <a:xfrm>
                <a:off x="4653" y="6169"/>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192"/>
              <p:cNvSpPr>
                <a:spLocks/>
              </p:cNvSpPr>
              <p:nvPr/>
            </p:nvSpPr>
            <p:spPr bwMode="auto">
              <a:xfrm>
                <a:off x="4672" y="6169"/>
                <a:ext cx="9" cy="9"/>
              </a:xfrm>
              <a:custGeom>
                <a:avLst/>
                <a:gdLst>
                  <a:gd name="T0" fmla="*/ 1 w 1"/>
                  <a:gd name="T1" fmla="*/ 0 h 1"/>
                  <a:gd name="T2" fmla="*/ 0 w 1"/>
                  <a:gd name="T3" fmla="*/ 1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193"/>
              <p:cNvSpPr>
                <a:spLocks/>
              </p:cNvSpPr>
              <p:nvPr/>
            </p:nvSpPr>
            <p:spPr bwMode="auto">
              <a:xfrm>
                <a:off x="4690" y="6169"/>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2"/>
                      <a:pt x="1" y="2"/>
                    </a:cubicBezTo>
                    <a:cubicBezTo>
                      <a:pt x="1" y="2"/>
                      <a:pt x="1" y="1"/>
                      <a:pt x="1" y="1"/>
                    </a:cubicBezTo>
                    <a:cubicBezTo>
                      <a:pt x="1" y="1"/>
                      <a:pt x="1" y="1"/>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Oval 3194"/>
              <p:cNvSpPr>
                <a:spLocks noChangeArrowheads="1"/>
              </p:cNvSpPr>
              <p:nvPr/>
            </p:nvSpPr>
            <p:spPr bwMode="auto">
              <a:xfrm>
                <a:off x="4708" y="6178"/>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195"/>
              <p:cNvSpPr>
                <a:spLocks/>
              </p:cNvSpPr>
              <p:nvPr/>
            </p:nvSpPr>
            <p:spPr bwMode="auto">
              <a:xfrm>
                <a:off x="4727" y="6178"/>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196"/>
              <p:cNvSpPr>
                <a:spLocks/>
              </p:cNvSpPr>
              <p:nvPr/>
            </p:nvSpPr>
            <p:spPr bwMode="auto">
              <a:xfrm>
                <a:off x="4745" y="6178"/>
                <a:ext cx="10" cy="19"/>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197"/>
              <p:cNvSpPr>
                <a:spLocks/>
              </p:cNvSpPr>
              <p:nvPr/>
            </p:nvSpPr>
            <p:spPr bwMode="auto">
              <a:xfrm>
                <a:off x="4764" y="6187"/>
                <a:ext cx="18" cy="10"/>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198"/>
              <p:cNvSpPr>
                <a:spLocks/>
              </p:cNvSpPr>
              <p:nvPr/>
            </p:nvSpPr>
            <p:spPr bwMode="auto">
              <a:xfrm>
                <a:off x="4782" y="6187"/>
                <a:ext cx="19" cy="10"/>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199"/>
              <p:cNvSpPr>
                <a:spLocks/>
              </p:cNvSpPr>
              <p:nvPr/>
            </p:nvSpPr>
            <p:spPr bwMode="auto">
              <a:xfrm>
                <a:off x="4801" y="6187"/>
                <a:ext cx="18" cy="10"/>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200"/>
              <p:cNvSpPr>
                <a:spLocks/>
              </p:cNvSpPr>
              <p:nvPr/>
            </p:nvSpPr>
            <p:spPr bwMode="auto">
              <a:xfrm>
                <a:off x="4828" y="6187"/>
                <a:ext cx="9"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2"/>
                      <a:pt x="0" y="2"/>
                    </a:cubicBezTo>
                    <a:cubicBezTo>
                      <a:pt x="0" y="2"/>
                      <a:pt x="1" y="1"/>
                      <a:pt x="1" y="1"/>
                    </a:cubicBezTo>
                    <a:cubicBezTo>
                      <a:pt x="1" y="1"/>
                      <a:pt x="1" y="1"/>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Oval 3201"/>
              <p:cNvSpPr>
                <a:spLocks noChangeArrowheads="1"/>
              </p:cNvSpPr>
              <p:nvPr/>
            </p:nvSpPr>
            <p:spPr bwMode="auto">
              <a:xfrm>
                <a:off x="4847" y="619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Oval 3202"/>
              <p:cNvSpPr>
                <a:spLocks noChangeArrowheads="1"/>
              </p:cNvSpPr>
              <p:nvPr/>
            </p:nvSpPr>
            <p:spPr bwMode="auto">
              <a:xfrm>
                <a:off x="4865" y="6197"/>
                <a:ext cx="9"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203"/>
              <p:cNvSpPr>
                <a:spLocks/>
              </p:cNvSpPr>
              <p:nvPr/>
            </p:nvSpPr>
            <p:spPr bwMode="auto">
              <a:xfrm>
                <a:off x="4883" y="6197"/>
                <a:ext cx="10" cy="18"/>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204"/>
              <p:cNvSpPr>
                <a:spLocks/>
              </p:cNvSpPr>
              <p:nvPr/>
            </p:nvSpPr>
            <p:spPr bwMode="auto">
              <a:xfrm>
                <a:off x="4902" y="6206"/>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205"/>
              <p:cNvSpPr>
                <a:spLocks/>
              </p:cNvSpPr>
              <p:nvPr/>
            </p:nvSpPr>
            <p:spPr bwMode="auto">
              <a:xfrm>
                <a:off x="4920" y="6206"/>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206"/>
              <p:cNvSpPr>
                <a:spLocks/>
              </p:cNvSpPr>
              <p:nvPr/>
            </p:nvSpPr>
            <p:spPr bwMode="auto">
              <a:xfrm>
                <a:off x="4939" y="6206"/>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207"/>
              <p:cNvSpPr>
                <a:spLocks/>
              </p:cNvSpPr>
              <p:nvPr/>
            </p:nvSpPr>
            <p:spPr bwMode="auto">
              <a:xfrm>
                <a:off x="4957" y="6206"/>
                <a:ext cx="9" cy="18"/>
              </a:xfrm>
              <a:custGeom>
                <a:avLst/>
                <a:gdLst>
                  <a:gd name="T0" fmla="*/ 1 w 1"/>
                  <a:gd name="T1" fmla="*/ 1 h 2"/>
                  <a:gd name="T2" fmla="*/ 0 w 1"/>
                  <a:gd name="T3" fmla="*/ 1 h 2"/>
                  <a:gd name="T4" fmla="*/ 1 w 1"/>
                  <a:gd name="T5" fmla="*/ 2 h 2"/>
                  <a:gd name="T6" fmla="*/ 1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0"/>
                      <a:pt x="0" y="1"/>
                      <a:pt x="0" y="1"/>
                    </a:cubicBezTo>
                    <a:cubicBezTo>
                      <a:pt x="0" y="1"/>
                      <a:pt x="0" y="2"/>
                      <a:pt x="1" y="2"/>
                    </a:cubicBezTo>
                    <a:cubicBezTo>
                      <a:pt x="1" y="2"/>
                      <a:pt x="1" y="2"/>
                      <a:pt x="1" y="1"/>
                    </a:cubicBezTo>
                    <a:cubicBezTo>
                      <a:pt x="1" y="1"/>
                      <a:pt x="1" y="1"/>
                      <a:pt x="1"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Oval 3208"/>
              <p:cNvSpPr>
                <a:spLocks noChangeArrowheads="1"/>
              </p:cNvSpPr>
              <p:nvPr/>
            </p:nvSpPr>
            <p:spPr bwMode="auto">
              <a:xfrm>
                <a:off x="4975" y="6215"/>
                <a:ext cx="10" cy="9"/>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209"/>
              <p:cNvSpPr>
                <a:spLocks/>
              </p:cNvSpPr>
              <p:nvPr/>
            </p:nvSpPr>
            <p:spPr bwMode="auto">
              <a:xfrm>
                <a:off x="4994" y="6215"/>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1"/>
                    </a:cubicBezTo>
                    <a:cubicBezTo>
                      <a:pt x="0" y="1"/>
                      <a:pt x="0" y="1"/>
                      <a:pt x="1"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210"/>
              <p:cNvSpPr>
                <a:spLocks/>
              </p:cNvSpPr>
              <p:nvPr/>
            </p:nvSpPr>
            <p:spPr bwMode="auto">
              <a:xfrm>
                <a:off x="5012" y="6215"/>
                <a:ext cx="9" cy="18"/>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0" y="1"/>
                      <a:pt x="0" y="1"/>
                    </a:cubicBezTo>
                    <a:cubicBezTo>
                      <a:pt x="0" y="1"/>
                      <a:pt x="0" y="1"/>
                      <a:pt x="1" y="2"/>
                    </a:cubicBezTo>
                    <a:cubicBezTo>
                      <a:pt x="1" y="2"/>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211"/>
              <p:cNvSpPr>
                <a:spLocks/>
              </p:cNvSpPr>
              <p:nvPr/>
            </p:nvSpPr>
            <p:spPr bwMode="auto">
              <a:xfrm>
                <a:off x="5031" y="6224"/>
                <a:ext cx="18" cy="9"/>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1" y="1"/>
                      <a:pt x="1" y="1"/>
                    </a:cubicBezTo>
                    <a:cubicBezTo>
                      <a:pt x="1" y="1"/>
                      <a:pt x="1" y="1"/>
                      <a:pt x="2" y="0"/>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212"/>
              <p:cNvSpPr>
                <a:spLocks/>
              </p:cNvSpPr>
              <p:nvPr/>
            </p:nvSpPr>
            <p:spPr bwMode="auto">
              <a:xfrm>
                <a:off x="5049" y="6224"/>
                <a:ext cx="18" cy="9"/>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1"/>
                      <a:pt x="1" y="1"/>
                      <a:pt x="1" y="1"/>
                    </a:cubicBezTo>
                    <a:cubicBezTo>
                      <a:pt x="1" y="1"/>
                      <a:pt x="2" y="1"/>
                      <a:pt x="2" y="1"/>
                    </a:cubicBezTo>
                    <a:cubicBezTo>
                      <a:pt x="2"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213"/>
              <p:cNvSpPr>
                <a:spLocks/>
              </p:cNvSpPr>
              <p:nvPr/>
            </p:nvSpPr>
            <p:spPr bwMode="auto">
              <a:xfrm>
                <a:off x="5067" y="6224"/>
                <a:ext cx="19" cy="9"/>
              </a:xfrm>
              <a:custGeom>
                <a:avLst/>
                <a:gdLst>
                  <a:gd name="T0" fmla="*/ 1 w 2"/>
                  <a:gd name="T1" fmla="*/ 0 h 1"/>
                  <a:gd name="T2" fmla="*/ 1 w 2"/>
                  <a:gd name="T3" fmla="*/ 1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1"/>
                    </a:cubicBezTo>
                    <a:cubicBezTo>
                      <a:pt x="0" y="1"/>
                      <a:pt x="1" y="1"/>
                      <a:pt x="1" y="1"/>
                    </a:cubicBezTo>
                    <a:cubicBezTo>
                      <a:pt x="1" y="1"/>
                      <a:pt x="2" y="1"/>
                      <a:pt x="2" y="1"/>
                    </a:cubicBezTo>
                    <a:cubicBezTo>
                      <a:pt x="2" y="1"/>
                      <a:pt x="2"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214"/>
              <p:cNvSpPr>
                <a:spLocks/>
              </p:cNvSpPr>
              <p:nvPr/>
            </p:nvSpPr>
            <p:spPr bwMode="auto">
              <a:xfrm>
                <a:off x="5095" y="6224"/>
                <a:ext cx="9" cy="19"/>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1"/>
                      <a:pt x="0" y="1"/>
                    </a:cubicBezTo>
                    <a:cubicBezTo>
                      <a:pt x="0" y="1"/>
                      <a:pt x="0" y="2"/>
                      <a:pt x="0" y="2"/>
                    </a:cubicBezTo>
                    <a:cubicBezTo>
                      <a:pt x="0" y="2"/>
                      <a:pt x="1" y="2"/>
                      <a:pt x="1" y="1"/>
                    </a:cubicBezTo>
                    <a:cubicBezTo>
                      <a:pt x="1" y="1"/>
                      <a:pt x="1" y="1"/>
                      <a:pt x="0" y="1"/>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Oval 3215"/>
              <p:cNvSpPr>
                <a:spLocks noChangeArrowheads="1"/>
              </p:cNvSpPr>
              <p:nvPr/>
            </p:nvSpPr>
            <p:spPr bwMode="auto">
              <a:xfrm>
                <a:off x="5113" y="6233"/>
                <a:ext cx="10"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Oval 3216"/>
              <p:cNvSpPr>
                <a:spLocks noChangeArrowheads="1"/>
              </p:cNvSpPr>
              <p:nvPr/>
            </p:nvSpPr>
            <p:spPr bwMode="auto">
              <a:xfrm>
                <a:off x="5132" y="6233"/>
                <a:ext cx="9" cy="10"/>
              </a:xfrm>
              <a:prstGeom prst="ellipse">
                <a:avLst/>
              </a:pr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217"/>
              <p:cNvSpPr>
                <a:spLocks/>
              </p:cNvSpPr>
              <p:nvPr/>
            </p:nvSpPr>
            <p:spPr bwMode="auto">
              <a:xfrm>
                <a:off x="5150" y="6233"/>
                <a:ext cx="10" cy="19"/>
              </a:xfrm>
              <a:custGeom>
                <a:avLst/>
                <a:gdLst>
                  <a:gd name="T0" fmla="*/ 0 w 1"/>
                  <a:gd name="T1" fmla="*/ 0 h 2"/>
                  <a:gd name="T2" fmla="*/ 0 w 1"/>
                  <a:gd name="T3" fmla="*/ 1 h 2"/>
                  <a:gd name="T4" fmla="*/ 0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1"/>
                      <a:pt x="0" y="1"/>
                      <a:pt x="0" y="2"/>
                    </a:cubicBezTo>
                    <a:cubicBezTo>
                      <a:pt x="1" y="2"/>
                      <a:pt x="1" y="1"/>
                      <a:pt x="1" y="1"/>
                    </a:cubicBezTo>
                    <a:cubicBezTo>
                      <a:pt x="1" y="1"/>
                      <a:pt x="1" y="0"/>
                      <a:pt x="0"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218"/>
              <p:cNvSpPr>
                <a:spLocks/>
              </p:cNvSpPr>
              <p:nvPr/>
            </p:nvSpPr>
            <p:spPr bwMode="auto">
              <a:xfrm>
                <a:off x="5169" y="6243"/>
                <a:ext cx="9" cy="9"/>
              </a:xfrm>
              <a:custGeom>
                <a:avLst/>
                <a:gdLst>
                  <a:gd name="T0" fmla="*/ 1 w 1"/>
                  <a:gd name="T1" fmla="*/ 0 h 1"/>
                  <a:gd name="T2" fmla="*/ 0 w 1"/>
                  <a:gd name="T3" fmla="*/ 0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0"/>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219"/>
              <p:cNvSpPr>
                <a:spLocks/>
              </p:cNvSpPr>
              <p:nvPr/>
            </p:nvSpPr>
            <p:spPr bwMode="auto">
              <a:xfrm>
                <a:off x="5187" y="6243"/>
                <a:ext cx="9" cy="9"/>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0" y="1"/>
                    </a:cubicBezTo>
                    <a:cubicBezTo>
                      <a:pt x="1" y="1"/>
                      <a:pt x="1" y="1"/>
                      <a:pt x="1" y="1"/>
                    </a:cubicBezTo>
                    <a:cubicBezTo>
                      <a:pt x="1" y="0"/>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4" name="Freeform 3221"/>
            <p:cNvSpPr>
              <a:spLocks/>
            </p:cNvSpPr>
            <p:nvPr/>
          </p:nvSpPr>
          <p:spPr bwMode="auto">
            <a:xfrm>
              <a:off x="5206" y="6243"/>
              <a:ext cx="9" cy="9"/>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1" y="1"/>
                  </a:cubicBezTo>
                  <a:cubicBezTo>
                    <a:pt x="1" y="1"/>
                    <a:pt x="1" y="1"/>
                    <a:pt x="1" y="1"/>
                  </a:cubicBezTo>
                  <a:cubicBezTo>
                    <a:pt x="1" y="1"/>
                    <a:pt x="1" y="0"/>
                    <a:pt x="1" y="0"/>
                  </a:cubicBezTo>
                  <a:close/>
                </a:path>
              </a:pathLst>
            </a:custGeom>
            <a:solidFill>
              <a:srgbClr val="A5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3222"/>
            <p:cNvSpPr>
              <a:spLocks/>
            </p:cNvSpPr>
            <p:nvPr/>
          </p:nvSpPr>
          <p:spPr bwMode="auto">
            <a:xfrm>
              <a:off x="1708" y="2532"/>
              <a:ext cx="3157" cy="4475"/>
            </a:xfrm>
            <a:custGeom>
              <a:avLst/>
              <a:gdLst>
                <a:gd name="T0" fmla="*/ 28 w 343"/>
                <a:gd name="T1" fmla="*/ 0 h 486"/>
                <a:gd name="T2" fmla="*/ 315 w 343"/>
                <a:gd name="T3" fmla="*/ 0 h 486"/>
                <a:gd name="T4" fmla="*/ 343 w 343"/>
                <a:gd name="T5" fmla="*/ 28 h 486"/>
                <a:gd name="T6" fmla="*/ 343 w 343"/>
                <a:gd name="T7" fmla="*/ 94 h 486"/>
                <a:gd name="T8" fmla="*/ 343 w 343"/>
                <a:gd name="T9" fmla="*/ 117 h 486"/>
                <a:gd name="T10" fmla="*/ 338 w 343"/>
                <a:gd name="T11" fmla="*/ 128 h 486"/>
                <a:gd name="T12" fmla="*/ 327 w 343"/>
                <a:gd name="T13" fmla="*/ 131 h 486"/>
                <a:gd name="T14" fmla="*/ 320 w 343"/>
                <a:gd name="T15" fmla="*/ 145 h 486"/>
                <a:gd name="T16" fmla="*/ 320 w 343"/>
                <a:gd name="T17" fmla="*/ 227 h 486"/>
                <a:gd name="T18" fmla="*/ 327 w 343"/>
                <a:gd name="T19" fmla="*/ 241 h 486"/>
                <a:gd name="T20" fmla="*/ 338 w 343"/>
                <a:gd name="T21" fmla="*/ 245 h 486"/>
                <a:gd name="T22" fmla="*/ 343 w 343"/>
                <a:gd name="T23" fmla="*/ 255 h 486"/>
                <a:gd name="T24" fmla="*/ 343 w 343"/>
                <a:gd name="T25" fmla="*/ 279 h 486"/>
                <a:gd name="T26" fmla="*/ 343 w 343"/>
                <a:gd name="T27" fmla="*/ 458 h 486"/>
                <a:gd name="T28" fmla="*/ 315 w 343"/>
                <a:gd name="T29" fmla="*/ 486 h 486"/>
                <a:gd name="T30" fmla="*/ 28 w 343"/>
                <a:gd name="T31" fmla="*/ 486 h 486"/>
                <a:gd name="T32" fmla="*/ 0 w 343"/>
                <a:gd name="T33" fmla="*/ 458 h 486"/>
                <a:gd name="T34" fmla="*/ 0 w 343"/>
                <a:gd name="T35" fmla="*/ 28 h 486"/>
                <a:gd name="T36" fmla="*/ 28 w 343"/>
                <a:gd name="T37"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 h="486">
                  <a:moveTo>
                    <a:pt x="28" y="0"/>
                  </a:moveTo>
                  <a:cubicBezTo>
                    <a:pt x="315" y="0"/>
                    <a:pt x="315" y="0"/>
                    <a:pt x="315" y="0"/>
                  </a:cubicBezTo>
                  <a:cubicBezTo>
                    <a:pt x="331" y="0"/>
                    <a:pt x="343" y="12"/>
                    <a:pt x="343" y="28"/>
                  </a:cubicBezTo>
                  <a:cubicBezTo>
                    <a:pt x="343" y="94"/>
                    <a:pt x="343" y="94"/>
                    <a:pt x="343" y="94"/>
                  </a:cubicBezTo>
                  <a:cubicBezTo>
                    <a:pt x="343" y="117"/>
                    <a:pt x="343" y="117"/>
                    <a:pt x="343" y="117"/>
                  </a:cubicBezTo>
                  <a:cubicBezTo>
                    <a:pt x="343" y="123"/>
                    <a:pt x="342" y="126"/>
                    <a:pt x="338" y="128"/>
                  </a:cubicBezTo>
                  <a:cubicBezTo>
                    <a:pt x="327" y="131"/>
                    <a:pt x="327" y="131"/>
                    <a:pt x="327" y="131"/>
                  </a:cubicBezTo>
                  <a:cubicBezTo>
                    <a:pt x="322" y="133"/>
                    <a:pt x="320" y="138"/>
                    <a:pt x="320" y="145"/>
                  </a:cubicBezTo>
                  <a:cubicBezTo>
                    <a:pt x="320" y="227"/>
                    <a:pt x="320" y="227"/>
                    <a:pt x="320" y="227"/>
                  </a:cubicBezTo>
                  <a:cubicBezTo>
                    <a:pt x="320" y="234"/>
                    <a:pt x="322" y="239"/>
                    <a:pt x="327" y="241"/>
                  </a:cubicBezTo>
                  <a:cubicBezTo>
                    <a:pt x="338" y="245"/>
                    <a:pt x="338" y="245"/>
                    <a:pt x="338" y="245"/>
                  </a:cubicBezTo>
                  <a:cubicBezTo>
                    <a:pt x="342" y="247"/>
                    <a:pt x="343" y="250"/>
                    <a:pt x="343" y="255"/>
                  </a:cubicBezTo>
                  <a:cubicBezTo>
                    <a:pt x="343" y="279"/>
                    <a:pt x="343" y="279"/>
                    <a:pt x="343" y="279"/>
                  </a:cubicBezTo>
                  <a:cubicBezTo>
                    <a:pt x="343" y="458"/>
                    <a:pt x="343" y="458"/>
                    <a:pt x="343" y="458"/>
                  </a:cubicBezTo>
                  <a:cubicBezTo>
                    <a:pt x="343" y="473"/>
                    <a:pt x="331" y="486"/>
                    <a:pt x="315" y="486"/>
                  </a:cubicBezTo>
                  <a:cubicBezTo>
                    <a:pt x="28" y="486"/>
                    <a:pt x="28" y="486"/>
                    <a:pt x="28" y="486"/>
                  </a:cubicBezTo>
                  <a:cubicBezTo>
                    <a:pt x="12" y="486"/>
                    <a:pt x="0" y="473"/>
                    <a:pt x="0" y="458"/>
                  </a:cubicBezTo>
                  <a:cubicBezTo>
                    <a:pt x="0" y="28"/>
                    <a:pt x="0" y="28"/>
                    <a:pt x="0" y="28"/>
                  </a:cubicBezTo>
                  <a:cubicBezTo>
                    <a:pt x="0" y="12"/>
                    <a:pt x="12" y="0"/>
                    <a:pt x="28" y="0"/>
                  </a:cubicBezTo>
                  <a:close/>
                </a:path>
              </a:pathLst>
            </a:cu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3223"/>
            <p:cNvSpPr>
              <a:spLocks/>
            </p:cNvSpPr>
            <p:nvPr/>
          </p:nvSpPr>
          <p:spPr bwMode="auto">
            <a:xfrm>
              <a:off x="1708" y="2532"/>
              <a:ext cx="2301" cy="4475"/>
            </a:xfrm>
            <a:custGeom>
              <a:avLst/>
              <a:gdLst>
                <a:gd name="T0" fmla="*/ 89 w 250"/>
                <a:gd name="T1" fmla="*/ 486 h 486"/>
                <a:gd name="T2" fmla="*/ 250 w 250"/>
                <a:gd name="T3" fmla="*/ 0 h 486"/>
                <a:gd name="T4" fmla="*/ 28 w 250"/>
                <a:gd name="T5" fmla="*/ 0 h 486"/>
                <a:gd name="T6" fmla="*/ 0 w 250"/>
                <a:gd name="T7" fmla="*/ 28 h 486"/>
                <a:gd name="T8" fmla="*/ 0 w 250"/>
                <a:gd name="T9" fmla="*/ 458 h 486"/>
                <a:gd name="T10" fmla="*/ 28 w 250"/>
                <a:gd name="T11" fmla="*/ 486 h 486"/>
                <a:gd name="T12" fmla="*/ 89 w 250"/>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250" h="486">
                  <a:moveTo>
                    <a:pt x="89" y="486"/>
                  </a:moveTo>
                  <a:cubicBezTo>
                    <a:pt x="250" y="0"/>
                    <a:pt x="250" y="0"/>
                    <a:pt x="250" y="0"/>
                  </a:cubicBezTo>
                  <a:cubicBezTo>
                    <a:pt x="28" y="0"/>
                    <a:pt x="28" y="0"/>
                    <a:pt x="28" y="0"/>
                  </a:cubicBezTo>
                  <a:cubicBezTo>
                    <a:pt x="12" y="0"/>
                    <a:pt x="0" y="12"/>
                    <a:pt x="0" y="28"/>
                  </a:cubicBezTo>
                  <a:cubicBezTo>
                    <a:pt x="0" y="458"/>
                    <a:pt x="0" y="458"/>
                    <a:pt x="0" y="458"/>
                  </a:cubicBezTo>
                  <a:cubicBezTo>
                    <a:pt x="0" y="473"/>
                    <a:pt x="12" y="486"/>
                    <a:pt x="28" y="486"/>
                  </a:cubicBezTo>
                  <a:lnTo>
                    <a:pt x="89" y="486"/>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262" name="TextBox 147">
            <a:extLst>
              <a:ext uri="{FF2B5EF4-FFF2-40B4-BE49-F238E27FC236}">
                <a16:creationId xmlns:a16="http://schemas.microsoft.com/office/drawing/2014/main" xmlns="" id="{9C189282-690E-4CF2-8A82-1A22C2C6124C}"/>
              </a:ext>
            </a:extLst>
          </p:cNvPr>
          <p:cNvSpPr txBox="1">
            <a:spLocks noChangeArrowheads="1"/>
          </p:cNvSpPr>
          <p:nvPr/>
        </p:nvSpPr>
        <p:spPr bwMode="auto">
          <a:xfrm>
            <a:off x="1641325" y="2558510"/>
            <a:ext cx="2320634" cy="1200329"/>
          </a:xfrm>
          <a:prstGeom prst="rect">
            <a:avLst/>
          </a:prstGeom>
          <a:noFill/>
          <a:ln w="9525">
            <a:noFill/>
            <a:miter lim="800000"/>
            <a:headEnd/>
            <a:tailEnd/>
          </a:ln>
        </p:spPr>
        <p:txBody>
          <a:bodyPr wrap="square" anchor="ctr">
            <a:spAutoFit/>
          </a:bodyPr>
          <a:lstStyle/>
          <a:p>
            <a:pPr algn="ctr" fontAlgn="ctr">
              <a:lnSpc>
                <a:spcPct val="150000"/>
              </a:lnSpc>
              <a:buClr>
                <a:srgbClr val="FF0000"/>
              </a:buClr>
              <a:buSzPct val="70000"/>
              <a:defRPr/>
            </a:pPr>
            <a:r>
              <a:rPr kumimoji="1" lang="zh-CN" altLang="en-US"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新时代我国社会主要矛盾的变化</a:t>
            </a:r>
          </a:p>
        </p:txBody>
      </p:sp>
    </p:spTree>
    <p:extLst>
      <p:ext uri="{BB962C8B-B14F-4D97-AF65-F5344CB8AC3E}">
        <p14:creationId xmlns:p14="http://schemas.microsoft.com/office/powerpoint/2010/main" val="1590594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262"/>
                                        </p:tgtEl>
                                        <p:attrNameLst>
                                          <p:attrName>style.visibility</p:attrName>
                                        </p:attrNameLst>
                                      </p:cBhvr>
                                      <p:to>
                                        <p:strVal val="visible"/>
                                      </p:to>
                                    </p:set>
                                    <p:animEffect transition="in" filter="fade">
                                      <p:cBhvr>
                                        <p:cTn id="11" dur="500"/>
                                        <p:tgtEl>
                                          <p:spTgt spid="3262"/>
                                        </p:tgtEl>
                                      </p:cBhvr>
                                    </p:animEffect>
                                  </p:childTnLst>
                                </p:cTn>
                              </p:par>
                            </p:childTnLst>
                          </p:cTn>
                        </p:par>
                        <p:par>
                          <p:cTn id="12" fill="hold">
                            <p:stCondLst>
                              <p:cond delay="12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30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2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4616">
            <a:extLst>
              <a:ext uri="{FF2B5EF4-FFF2-40B4-BE49-F238E27FC236}">
                <a16:creationId xmlns:a16="http://schemas.microsoft.com/office/drawing/2014/main" xmlns="" id="{89249C4B-D118-4DE7-8493-6676E43F2433}"/>
              </a:ext>
            </a:extLst>
          </p:cNvPr>
          <p:cNvSpPr>
            <a:spLocks noChangeArrowheads="1"/>
          </p:cNvSpPr>
          <p:nvPr/>
        </p:nvSpPr>
        <p:spPr bwMode="auto">
          <a:xfrm>
            <a:off x="786859" y="2904469"/>
            <a:ext cx="10618283" cy="18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45716" tIns="45716" rIns="45716" bIns="45716" anchor="t">
            <a:spAutoFit/>
          </a:bodyPr>
          <a:lstStyle>
            <a:lvl1pPr marL="457200">
              <a:defRPr sz="3600">
                <a:solidFill>
                  <a:srgbClr val="000000"/>
                </a:solidFill>
                <a:latin typeface="Helvetica" panose="020B0604020202020204" pitchFamily="34" charset="0"/>
                <a:sym typeface="Helvetica" panose="020B0604020202020204" pitchFamily="34" charset="0"/>
              </a:defRPr>
            </a:lvl1pPr>
            <a:lvl2pPr>
              <a:defRPr sz="3600">
                <a:solidFill>
                  <a:srgbClr val="000000"/>
                </a:solidFill>
                <a:latin typeface="Helvetica" panose="020B0604020202020204" pitchFamily="34" charset="0"/>
                <a:sym typeface="Helvetica" panose="020B0604020202020204" pitchFamily="34" charset="0"/>
              </a:defRPr>
            </a:lvl2pPr>
            <a:lvl3pPr>
              <a:defRPr sz="3600">
                <a:solidFill>
                  <a:srgbClr val="000000"/>
                </a:solidFill>
                <a:latin typeface="Helvetica" panose="020B0604020202020204" pitchFamily="34" charset="0"/>
                <a:sym typeface="Helvetica" panose="020B0604020202020204" pitchFamily="34" charset="0"/>
              </a:defRPr>
            </a:lvl3pPr>
            <a:lvl4pPr>
              <a:defRPr sz="3600">
                <a:solidFill>
                  <a:srgbClr val="000000"/>
                </a:solidFill>
                <a:latin typeface="Helvetica" panose="020B0604020202020204" pitchFamily="34" charset="0"/>
                <a:sym typeface="Helvetica" panose="020B0604020202020204" pitchFamily="34" charset="0"/>
              </a:defRPr>
            </a:lvl4pPr>
            <a:lvl5pPr>
              <a:defRPr sz="3600">
                <a:solidFill>
                  <a:srgbClr val="000000"/>
                </a:solidFill>
                <a:latin typeface="Helvetica" panose="020B0604020202020204" pitchFamily="34" charset="0"/>
                <a:sym typeface="Helvetica" panose="020B0604020202020204" pitchFamily="34" charset="0"/>
              </a:defRPr>
            </a:lvl5pPr>
            <a:lvl6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lvl="0" algn="ctr">
              <a:lnSpc>
                <a:spcPct val="120000"/>
              </a:lnSpc>
              <a:defRPr/>
            </a:pPr>
            <a:r>
              <a:rPr lang="zh-CN" altLang="en-US" sz="4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iti SC Medium" charset="0"/>
              </a:rPr>
              <a:t>我国社会主要矛盾的变化是</a:t>
            </a:r>
          </a:p>
          <a:p>
            <a:pPr marL="0" lvl="0" algn="ctr">
              <a:lnSpc>
                <a:spcPct val="120000"/>
              </a:lnSpc>
              <a:defRPr/>
            </a:pPr>
            <a:r>
              <a:rPr lang="zh-CN" altLang="en-US" sz="4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iti SC Medium" charset="0"/>
              </a:rPr>
              <a:t>关系全局的历史性变化</a:t>
            </a:r>
          </a:p>
        </p:txBody>
      </p:sp>
      <p:sp>
        <p:nvSpPr>
          <p:cNvPr id="6" name="矩形 5">
            <a:extLst>
              <a:ext uri="{FF2B5EF4-FFF2-40B4-BE49-F238E27FC236}">
                <a16:creationId xmlns:a16="http://schemas.microsoft.com/office/drawing/2014/main" xmlns="" id="{EEB6CF73-5640-442B-B8DE-D0B81AA817DE}"/>
              </a:ext>
            </a:extLst>
          </p:cNvPr>
          <p:cNvSpPr/>
          <p:nvPr/>
        </p:nvSpPr>
        <p:spPr>
          <a:xfrm>
            <a:off x="4657024" y="1900296"/>
            <a:ext cx="2877953" cy="946413"/>
          </a:xfrm>
          <a:prstGeom prst="rect">
            <a:avLst/>
          </a:prstGeom>
        </p:spPr>
        <p:txBody>
          <a:bodyPr wrap="square">
            <a:spAutoFit/>
          </a:bodyPr>
          <a:lstStyle/>
          <a:p>
            <a:pPr lvl="0" algn="ctr" defTabSz="914400" fontAlgn="base" hangingPunct="0">
              <a:lnSpc>
                <a:spcPct val="90000"/>
              </a:lnSpc>
              <a:spcBef>
                <a:spcPct val="0"/>
              </a:spcBef>
              <a:spcAft>
                <a:spcPct val="0"/>
              </a:spcAft>
              <a:defRPr/>
            </a:pPr>
            <a:r>
              <a:rPr lang="zh-CN" altLang="en-US" sz="6000" noProof="1">
                <a:solidFill>
                  <a:prstClr val="white"/>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sym typeface="Heiti SC Medium" charset="0"/>
              </a:rPr>
              <a:t>第六讲</a:t>
            </a:r>
          </a:p>
        </p:txBody>
      </p:sp>
    </p:spTree>
    <p:extLst>
      <p:ext uri="{BB962C8B-B14F-4D97-AF65-F5344CB8AC3E}">
        <p14:creationId xmlns:p14="http://schemas.microsoft.com/office/powerpoint/2010/main" val="429481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95908" y="549275"/>
            <a:ext cx="9762378" cy="978729"/>
          </a:xfrm>
          <a:prstGeom prst="rect">
            <a:avLst/>
          </a:prstGeom>
          <a:noFill/>
        </p:spPr>
        <p:txBody>
          <a:bodyPr wrap="square" rtlCol="0">
            <a:spAutoFit/>
          </a:bodyPr>
          <a:lstStyle>
            <a:defPPr>
              <a:defRPr lang="zh-CN"/>
            </a:defPPr>
            <a:lvl1pPr>
              <a:lnSpc>
                <a:spcPct val="150000"/>
              </a:lnSpc>
              <a:defRPr sz="1600">
                <a:solidFill>
                  <a:schemeClr val="accent2"/>
                </a:solidFill>
                <a:latin typeface="微软雅黑" panose="020B0503020204020204" pitchFamily="34" charset="-122"/>
                <a:ea typeface="微软雅黑" panose="020B0503020204020204" pitchFamily="34" charset="-122"/>
              </a:defRPr>
            </a:lvl1pPr>
          </a:lstStyle>
          <a:p>
            <a:pPr algn="ctr">
              <a:lnSpc>
                <a:spcPct val="120000"/>
              </a:lnSpc>
            </a:pPr>
            <a:r>
              <a:rPr lang="en-US" altLang="zh-CN" sz="2400" b="1" dirty="0">
                <a:solidFill>
                  <a:schemeClr val="tx1">
                    <a:lumMod val="85000"/>
                    <a:lumOff val="15000"/>
                  </a:schemeClr>
                </a:solidFill>
              </a:rPr>
              <a:t>1. </a:t>
            </a:r>
            <a:r>
              <a:rPr lang="zh-CN" altLang="zh-CN" sz="2400" b="1" dirty="0">
                <a:solidFill>
                  <a:schemeClr val="tx1">
                    <a:lumMod val="85000"/>
                    <a:lumOff val="15000"/>
                  </a:schemeClr>
                </a:solidFill>
              </a:rPr>
              <a:t>经过改革开放</a:t>
            </a:r>
            <a:r>
              <a:rPr lang="en-US" altLang="zh-CN" sz="2400" b="1" dirty="0">
                <a:solidFill>
                  <a:schemeClr val="tx1">
                    <a:lumMod val="85000"/>
                    <a:lumOff val="15000"/>
                  </a:schemeClr>
                </a:solidFill>
              </a:rPr>
              <a:t>40</a:t>
            </a:r>
            <a:r>
              <a:rPr lang="zh-CN" altLang="zh-CN" sz="2400" b="1" dirty="0">
                <a:solidFill>
                  <a:schemeClr val="tx1">
                    <a:lumMod val="85000"/>
                    <a:lumOff val="15000"/>
                  </a:schemeClr>
                </a:solidFill>
              </a:rPr>
              <a:t>年的发展，我国社会生产力水平总体上显著提高，</a:t>
            </a:r>
            <a:endParaRPr lang="en-US" altLang="zh-CN" sz="2400" b="1" dirty="0">
              <a:solidFill>
                <a:schemeClr val="tx1">
                  <a:lumMod val="85000"/>
                  <a:lumOff val="15000"/>
                </a:schemeClr>
              </a:solidFill>
            </a:endParaRPr>
          </a:p>
          <a:p>
            <a:pPr algn="ctr">
              <a:lnSpc>
                <a:spcPct val="120000"/>
              </a:lnSpc>
            </a:pPr>
            <a:r>
              <a:rPr lang="zh-CN" altLang="zh-CN" sz="2400" b="1" dirty="0">
                <a:solidFill>
                  <a:schemeClr val="tx1">
                    <a:lumMod val="85000"/>
                    <a:lumOff val="15000"/>
                  </a:schemeClr>
                </a:solidFill>
              </a:rPr>
              <a:t>社会生产能力在很多方面进入世界前列</a:t>
            </a:r>
            <a:endParaRPr lang="en-US" altLang="zh-CN" sz="2400" b="1" dirty="0">
              <a:solidFill>
                <a:schemeClr val="tx1">
                  <a:lumMod val="85000"/>
                  <a:lumOff val="15000"/>
                </a:schemeClr>
              </a:solidFill>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27" y="2007909"/>
            <a:ext cx="4844132" cy="3633099"/>
          </a:xfrm>
          <a:prstGeom prst="rect">
            <a:avLst/>
          </a:prstGeom>
          <a:ln w="38100">
            <a:solidFill>
              <a:schemeClr val="bg1"/>
            </a:solidFill>
          </a:ln>
          <a:effectLst>
            <a:outerShdw blurRad="50800" dist="38100" dir="2700000" algn="tl" rotWithShape="0">
              <a:prstClr val="black">
                <a:alpha val="40000"/>
              </a:prstClr>
            </a:outerShdw>
          </a:effec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119" y="2007909"/>
            <a:ext cx="4893210" cy="3633099"/>
          </a:xfrm>
          <a:prstGeom prst="rect">
            <a:avLst/>
          </a:prstGeom>
          <a:ln w="381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1152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75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225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5">
            <a:alpha val="50000"/>
          </a:srgbClr>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364"/>
            <a:ext cx="12649837" cy="7006064"/>
          </a:xfrm>
          <a:prstGeom prst="rect">
            <a:avLst/>
          </a:prstGeom>
        </p:spPr>
      </p:pic>
      <p:sp>
        <p:nvSpPr>
          <p:cNvPr id="15" name="矩形 14">
            <a:extLst>
              <a:ext uri="{FF2B5EF4-FFF2-40B4-BE49-F238E27FC236}">
                <a16:creationId xmlns:a16="http://schemas.microsoft.com/office/drawing/2014/main" xmlns="" id="{03AFCE40-8B8F-401D-B9E5-4D669B521F1A}"/>
              </a:ext>
            </a:extLst>
          </p:cNvPr>
          <p:cNvSpPr/>
          <p:nvPr/>
        </p:nvSpPr>
        <p:spPr>
          <a:xfrm>
            <a:off x="-393383" y="-192669"/>
            <a:ext cx="13436599" cy="7243336"/>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矩形 10">
            <a:extLst>
              <a:ext uri="{FF2B5EF4-FFF2-40B4-BE49-F238E27FC236}">
                <a16:creationId xmlns:a16="http://schemas.microsoft.com/office/drawing/2014/main" xmlns="" id="{95FDE8A4-2CC7-4380-97B5-7399C264DA4E}"/>
              </a:ext>
            </a:extLst>
          </p:cNvPr>
          <p:cNvSpPr/>
          <p:nvPr/>
        </p:nvSpPr>
        <p:spPr>
          <a:xfrm>
            <a:off x="1090686" y="2636912"/>
            <a:ext cx="2743889" cy="1135054"/>
          </a:xfrm>
          <a:prstGeom prst="rect">
            <a:avLst/>
          </a:prstGeom>
        </p:spPr>
        <p:txBody>
          <a:bodyPr wrap="square">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货物进出口总额</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居世界第二位</a:t>
            </a:r>
          </a:p>
        </p:txBody>
      </p:sp>
      <p:cxnSp>
        <p:nvCxnSpPr>
          <p:cNvPr id="12" name="直接连接符 11">
            <a:extLst>
              <a:ext uri="{FF2B5EF4-FFF2-40B4-BE49-F238E27FC236}">
                <a16:creationId xmlns:a16="http://schemas.microsoft.com/office/drawing/2014/main" xmlns="" id="{3D8EADA6-EF2F-4FD8-A43A-E5A72DA31FCF}"/>
              </a:ext>
            </a:extLst>
          </p:cNvPr>
          <p:cNvCxnSpPr>
            <a:cxnSpLocks/>
          </p:cNvCxnSpPr>
          <p:nvPr/>
        </p:nvCxnSpPr>
        <p:spPr>
          <a:xfrm>
            <a:off x="983432" y="2838049"/>
            <a:ext cx="0" cy="86409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图片 6" descr="图片包含 收据&#10;&#10;已生成极高可信度的说明">
            <a:extLst>
              <a:ext uri="{FF2B5EF4-FFF2-40B4-BE49-F238E27FC236}">
                <a16:creationId xmlns:a16="http://schemas.microsoft.com/office/drawing/2014/main" xmlns="" id="{427FCDF8-D25F-4DA4-8F9F-F76EF656B5A7}"/>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98432" y="702526"/>
            <a:ext cx="7153781" cy="5664820"/>
          </a:xfrm>
          <a:prstGeom prst="rect">
            <a:avLst/>
          </a:prstGeom>
        </p:spPr>
      </p:pic>
      <p:grpSp>
        <p:nvGrpSpPr>
          <p:cNvPr id="8" name="组合 7"/>
          <p:cNvGrpSpPr/>
          <p:nvPr/>
        </p:nvGrpSpPr>
        <p:grpSpPr>
          <a:xfrm>
            <a:off x="4267845" y="3385663"/>
            <a:ext cx="7448225" cy="273145"/>
            <a:chOff x="4323881" y="3416299"/>
            <a:chExt cx="7448225" cy="273145"/>
          </a:xfrm>
        </p:grpSpPr>
        <p:sp>
          <p:nvSpPr>
            <p:cNvPr id="13" name="等腰三角形 12">
              <a:extLst>
                <a:ext uri="{FF2B5EF4-FFF2-40B4-BE49-F238E27FC236}">
                  <a16:creationId xmlns:a16="http://schemas.microsoft.com/office/drawing/2014/main" xmlns="" id="{CD5674F4-320A-4364-A3AF-7DA717318AE7}"/>
                </a:ext>
              </a:extLst>
            </p:cNvPr>
            <p:cNvSpPr/>
            <p:nvPr/>
          </p:nvSpPr>
          <p:spPr>
            <a:xfrm rot="16200000">
              <a:off x="11554417" y="3464789"/>
              <a:ext cx="233814" cy="20156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23881" y="3416299"/>
              <a:ext cx="6902882" cy="273145"/>
            </a:xfrm>
            <a:prstGeom prst="roundRect">
              <a:avLst>
                <a:gd name="adj" fmla="val 3084"/>
              </a:avLst>
            </a:prstGeom>
            <a:solidFill>
              <a:srgbClr val="FFFFFF">
                <a:shade val="85000"/>
              </a:srgbClr>
            </a:solidFill>
            <a:ln w="28575">
              <a:solidFill>
                <a:srgbClr val="C00000"/>
              </a:solidFill>
            </a:ln>
            <a:effectLst>
              <a:outerShdw blurRad="127000" dist="38100" dir="2700000" algn="tl" rotWithShape="0">
                <a:prstClr val="black">
                  <a:alpha val="10000"/>
                </a:prstClr>
              </a:outerShdw>
            </a:effectLst>
          </p:spPr>
        </p:pic>
      </p:grpSp>
      <p:grpSp>
        <p:nvGrpSpPr>
          <p:cNvPr id="5" name="组合 4">
            <a:extLst>
              <a:ext uri="{FF2B5EF4-FFF2-40B4-BE49-F238E27FC236}">
                <a16:creationId xmlns:a16="http://schemas.microsoft.com/office/drawing/2014/main" xmlns="" id="{634A713F-0868-4830-BC8F-EA9C480F248E}"/>
              </a:ext>
            </a:extLst>
          </p:cNvPr>
          <p:cNvGrpSpPr/>
          <p:nvPr/>
        </p:nvGrpSpPr>
        <p:grpSpPr>
          <a:xfrm>
            <a:off x="6948552" y="3025355"/>
            <a:ext cx="1639923" cy="307777"/>
            <a:chOff x="6948552" y="3025355"/>
            <a:chExt cx="1639923" cy="307777"/>
          </a:xfrm>
        </p:grpSpPr>
        <p:sp>
          <p:nvSpPr>
            <p:cNvPr id="3" name="矩形: 圆角 2">
              <a:extLst>
                <a:ext uri="{FF2B5EF4-FFF2-40B4-BE49-F238E27FC236}">
                  <a16:creationId xmlns:a16="http://schemas.microsoft.com/office/drawing/2014/main" xmlns="" id="{378D4167-4C68-4EB0-85C2-147142A08868}"/>
                </a:ext>
              </a:extLst>
            </p:cNvPr>
            <p:cNvSpPr/>
            <p:nvPr/>
          </p:nvSpPr>
          <p:spPr>
            <a:xfrm>
              <a:off x="6948552" y="3042672"/>
              <a:ext cx="1547748" cy="273145"/>
            </a:xfrm>
            <a:prstGeom prst="roundRect">
              <a:avLst/>
            </a:prstGeom>
            <a:solidFill>
              <a:srgbClr val="FEEDEA"/>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xmlns="" id="{BCEF3F48-E7BB-44E3-B1EF-49657A4954ED}"/>
                </a:ext>
              </a:extLst>
            </p:cNvPr>
            <p:cNvSpPr txBox="1"/>
            <p:nvPr/>
          </p:nvSpPr>
          <p:spPr>
            <a:xfrm>
              <a:off x="6948552" y="3025355"/>
              <a:ext cx="1639923" cy="307777"/>
            </a:xfrm>
            <a:prstGeom prst="rect">
              <a:avLst/>
            </a:prstGeom>
            <a:noFill/>
          </p:spPr>
          <p:txBody>
            <a:bodyPr wrap="square" rtlCol="0">
              <a:spAutoFit/>
            </a:bodyPr>
            <a:lstStyle/>
            <a:p>
              <a:r>
                <a:rPr lang="zh-CN" altLang="en-US" sz="1400" dirty="0">
                  <a:latin typeface="华文中宋" panose="02010600040101010101" pitchFamily="2" charset="-122"/>
                  <a:ea typeface="华文中宋" panose="02010600040101010101" pitchFamily="2" charset="-122"/>
                </a:rPr>
                <a:t>中  国     </a:t>
              </a:r>
              <a:r>
                <a:rPr lang="en-US" altLang="zh-CN" sz="1400" dirty="0">
                  <a:latin typeface="华文中宋" panose="02010600040101010101" pitchFamily="2" charset="-122"/>
                  <a:ea typeface="华文中宋" panose="02010600040101010101" pitchFamily="2" charset="-122"/>
                </a:rPr>
                <a:t>38530</a:t>
              </a:r>
              <a:endParaRPr lang="zh-CN" altLang="en-US" sz="1400" dirty="0">
                <a:latin typeface="华文中宋" panose="02010600040101010101" pitchFamily="2" charset="-122"/>
                <a:ea typeface="华文中宋" panose="02010600040101010101" pitchFamily="2" charset="-122"/>
              </a:endParaRPr>
            </a:p>
          </p:txBody>
        </p:sp>
      </p:grpSp>
    </p:spTree>
    <p:extLst>
      <p:ext uri="{BB962C8B-B14F-4D97-AF65-F5344CB8AC3E}">
        <p14:creationId xmlns:p14="http://schemas.microsoft.com/office/powerpoint/2010/main" val="3241161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3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8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3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88900" y="-398173"/>
            <a:ext cx="12507338" cy="8315089"/>
          </a:xfrm>
          <a:prstGeom prst="rect">
            <a:avLst/>
          </a:prstGeom>
        </p:spPr>
      </p:pic>
      <p:sp>
        <p:nvSpPr>
          <p:cNvPr id="19" name="矩形 18">
            <a:extLst>
              <a:ext uri="{FF2B5EF4-FFF2-40B4-BE49-F238E27FC236}">
                <a16:creationId xmlns:a16="http://schemas.microsoft.com/office/drawing/2014/main" xmlns="" id="{7E650F14-78A1-4C1B-862C-EE60C1C57490}"/>
              </a:ext>
            </a:extLst>
          </p:cNvPr>
          <p:cNvSpPr/>
          <p:nvPr/>
        </p:nvSpPr>
        <p:spPr>
          <a:xfrm>
            <a:off x="-201138" y="-432826"/>
            <a:ext cx="12619576" cy="8269941"/>
          </a:xfrm>
          <a:prstGeom prst="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3" name="图片 22"/>
          <p:cNvPicPr>
            <a:picLocks noChangeAspect="1"/>
          </p:cNvPicPr>
          <p:nvPr/>
        </p:nvPicPr>
        <p:blipFill>
          <a:blip r:embed="rId4">
            <a:graysc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450083" y="740629"/>
            <a:ext cx="6507281" cy="5376741"/>
          </a:xfrm>
          <a:prstGeom prst="roundRect">
            <a:avLst>
              <a:gd name="adj" fmla="val 0"/>
            </a:avLst>
          </a:prstGeom>
          <a:solidFill>
            <a:srgbClr val="FFFFFF">
              <a:shade val="85000"/>
            </a:srgbClr>
          </a:solidFill>
          <a:ln>
            <a:solidFill>
              <a:schemeClr val="bg1">
                <a:lumMod val="75000"/>
              </a:schemeClr>
            </a:solidFill>
          </a:ln>
          <a:effectLst>
            <a:outerShdw blurRad="127000" dist="38100" dir="2700000" algn="tl" rotWithShape="0">
              <a:prstClr val="black">
                <a:alpha val="10000"/>
              </a:prstClr>
            </a:outerShdw>
          </a:effectLst>
        </p:spPr>
      </p:pic>
      <p:sp>
        <p:nvSpPr>
          <p:cNvPr id="24" name="矩形 23">
            <a:extLst>
              <a:ext uri="{FF2B5EF4-FFF2-40B4-BE49-F238E27FC236}">
                <a16:creationId xmlns:a16="http://schemas.microsoft.com/office/drawing/2014/main" xmlns="" id="{7E3C3BD4-62C3-4BC6-871F-9D02E64A94B6}"/>
              </a:ext>
            </a:extLst>
          </p:cNvPr>
          <p:cNvSpPr/>
          <p:nvPr/>
        </p:nvSpPr>
        <p:spPr>
          <a:xfrm>
            <a:off x="1090686" y="2636912"/>
            <a:ext cx="2743889" cy="1135054"/>
          </a:xfrm>
          <a:prstGeom prst="rect">
            <a:avLst/>
          </a:prstGeom>
        </p:spPr>
        <p:txBody>
          <a:bodyPr wrap="square">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利用外资</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居世界第三位</a:t>
            </a:r>
          </a:p>
        </p:txBody>
      </p:sp>
      <p:cxnSp>
        <p:nvCxnSpPr>
          <p:cNvPr id="34" name="直接连接符 33">
            <a:extLst>
              <a:ext uri="{FF2B5EF4-FFF2-40B4-BE49-F238E27FC236}">
                <a16:creationId xmlns:a16="http://schemas.microsoft.com/office/drawing/2014/main" xmlns="" id="{18030EAA-AEF4-4E4C-A741-F2A0511A3E0F}"/>
              </a:ext>
            </a:extLst>
          </p:cNvPr>
          <p:cNvCxnSpPr>
            <a:cxnSpLocks/>
          </p:cNvCxnSpPr>
          <p:nvPr/>
        </p:nvCxnSpPr>
        <p:spPr>
          <a:xfrm>
            <a:off x="983432" y="2838049"/>
            <a:ext cx="0" cy="86409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组合 34">
            <a:extLst>
              <a:ext uri="{FF2B5EF4-FFF2-40B4-BE49-F238E27FC236}">
                <a16:creationId xmlns:a16="http://schemas.microsoft.com/office/drawing/2014/main" xmlns="" id="{35FA803B-FB62-4460-A885-8771EDB734DF}"/>
              </a:ext>
            </a:extLst>
          </p:cNvPr>
          <p:cNvGrpSpPr/>
          <p:nvPr/>
        </p:nvGrpSpPr>
        <p:grpSpPr>
          <a:xfrm>
            <a:off x="6445632" y="2483023"/>
            <a:ext cx="1639923" cy="307777"/>
            <a:chOff x="6948552" y="3025355"/>
            <a:chExt cx="1639923" cy="307777"/>
          </a:xfrm>
        </p:grpSpPr>
        <p:sp>
          <p:nvSpPr>
            <p:cNvPr id="36" name="矩形: 圆角 11">
              <a:extLst>
                <a:ext uri="{FF2B5EF4-FFF2-40B4-BE49-F238E27FC236}">
                  <a16:creationId xmlns:a16="http://schemas.microsoft.com/office/drawing/2014/main" xmlns="" id="{B8784973-C4FF-4143-B467-F71E8086B9FA}"/>
                </a:ext>
              </a:extLst>
            </p:cNvPr>
            <p:cNvSpPr/>
            <p:nvPr/>
          </p:nvSpPr>
          <p:spPr>
            <a:xfrm>
              <a:off x="6948552" y="3042672"/>
              <a:ext cx="1547748" cy="273145"/>
            </a:xfrm>
            <a:prstGeom prst="roundRect">
              <a:avLst/>
            </a:prstGeom>
            <a:solidFill>
              <a:srgbClr val="FEEDEA"/>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xmlns="" id="{76B9FBD0-2764-4C30-A6BC-205FCA8A6E56}"/>
                </a:ext>
              </a:extLst>
            </p:cNvPr>
            <p:cNvSpPr txBox="1"/>
            <p:nvPr/>
          </p:nvSpPr>
          <p:spPr>
            <a:xfrm>
              <a:off x="6948552" y="3025355"/>
              <a:ext cx="1639923" cy="307777"/>
            </a:xfrm>
            <a:prstGeom prst="rect">
              <a:avLst/>
            </a:prstGeom>
            <a:noFill/>
          </p:spPr>
          <p:txBody>
            <a:bodyPr wrap="square" rtlCol="0">
              <a:spAutoFit/>
            </a:bodyPr>
            <a:lstStyle/>
            <a:p>
              <a:r>
                <a:rPr lang="zh-CN" altLang="en-US" sz="1400" dirty="0">
                  <a:latin typeface="华文中宋" panose="02010600040101010101" pitchFamily="2" charset="-122"/>
                  <a:ea typeface="华文中宋" panose="02010600040101010101" pitchFamily="2" charset="-122"/>
                </a:rPr>
                <a:t>中  国       </a:t>
              </a:r>
              <a:r>
                <a:rPr lang="en-US" altLang="zh-CN" sz="1400" dirty="0">
                  <a:latin typeface="华文中宋" panose="02010600040101010101" pitchFamily="2" charset="-122"/>
                  <a:ea typeface="华文中宋" panose="02010600040101010101" pitchFamily="2" charset="-122"/>
                </a:rPr>
                <a:t>1285</a:t>
              </a:r>
              <a:endParaRPr lang="zh-CN" altLang="en-US" sz="1400" dirty="0">
                <a:latin typeface="华文中宋" panose="02010600040101010101" pitchFamily="2" charset="-122"/>
                <a:ea typeface="华文中宋" panose="02010600040101010101" pitchFamily="2" charset="-122"/>
              </a:endParaRPr>
            </a:p>
          </p:txBody>
        </p:sp>
      </p:grpSp>
      <p:grpSp>
        <p:nvGrpSpPr>
          <p:cNvPr id="38" name="组合 37"/>
          <p:cNvGrpSpPr/>
          <p:nvPr/>
        </p:nvGrpSpPr>
        <p:grpSpPr>
          <a:xfrm>
            <a:off x="5120763" y="3071911"/>
            <a:ext cx="6328287" cy="307843"/>
            <a:chOff x="5120763" y="3071911"/>
            <a:chExt cx="6328287" cy="307843"/>
          </a:xfrm>
        </p:grpSpPr>
        <p:sp>
          <p:nvSpPr>
            <p:cNvPr id="39" name="等腰三角形 38">
              <a:extLst>
                <a:ext uri="{FF2B5EF4-FFF2-40B4-BE49-F238E27FC236}">
                  <a16:creationId xmlns:a16="http://schemas.microsoft.com/office/drawing/2014/main" xmlns="" id="{F2385919-F1A3-432E-BD0A-E8170434CB87}"/>
                </a:ext>
              </a:extLst>
            </p:cNvPr>
            <p:cNvSpPr/>
            <p:nvPr/>
          </p:nvSpPr>
          <p:spPr>
            <a:xfrm rot="16200000">
              <a:off x="11231361" y="3125018"/>
              <a:ext cx="233814" cy="20156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0" name="组合 39">
              <a:extLst>
                <a:ext uri="{FF2B5EF4-FFF2-40B4-BE49-F238E27FC236}">
                  <a16:creationId xmlns:a16="http://schemas.microsoft.com/office/drawing/2014/main" xmlns="" id="{6459FF17-A180-49E4-A86B-E1C96AC2E414}"/>
                </a:ext>
              </a:extLst>
            </p:cNvPr>
            <p:cNvGrpSpPr/>
            <p:nvPr/>
          </p:nvGrpSpPr>
          <p:grpSpPr>
            <a:xfrm>
              <a:off x="5120763" y="3071911"/>
              <a:ext cx="1486786" cy="307777"/>
              <a:chOff x="6948552" y="3025355"/>
              <a:chExt cx="1486786" cy="307777"/>
            </a:xfrm>
          </p:grpSpPr>
          <p:sp>
            <p:nvSpPr>
              <p:cNvPr id="47" name="矩形: 圆角 25">
                <a:extLst>
                  <a:ext uri="{FF2B5EF4-FFF2-40B4-BE49-F238E27FC236}">
                    <a16:creationId xmlns:a16="http://schemas.microsoft.com/office/drawing/2014/main" xmlns="" id="{B89EA8CB-0E53-410C-A9F0-086ED72ADD99}"/>
                  </a:ext>
                </a:extLst>
              </p:cNvPr>
              <p:cNvSpPr/>
              <p:nvPr/>
            </p:nvSpPr>
            <p:spPr>
              <a:xfrm>
                <a:off x="6948552" y="3042672"/>
                <a:ext cx="1419139" cy="273145"/>
              </a:xfrm>
              <a:prstGeom prst="roundRect">
                <a:avLst/>
              </a:prstGeom>
              <a:solidFill>
                <a:srgbClr val="FEEDEA"/>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xmlns="" id="{E55CB534-401E-4D60-915E-2B8FD1A63CE8}"/>
                  </a:ext>
                </a:extLst>
              </p:cNvPr>
              <p:cNvSpPr txBox="1"/>
              <p:nvPr/>
            </p:nvSpPr>
            <p:spPr>
              <a:xfrm>
                <a:off x="6948553" y="3025355"/>
                <a:ext cx="1486785" cy="307777"/>
              </a:xfrm>
              <a:prstGeom prst="rect">
                <a:avLst/>
              </a:prstGeom>
              <a:noFill/>
            </p:spPr>
            <p:txBody>
              <a:bodyPr wrap="square" rtlCol="0">
                <a:spAutoFit/>
              </a:bodyPr>
              <a:lstStyle/>
              <a:p>
                <a:r>
                  <a:rPr lang="zh-CN" altLang="en-US" sz="1400" dirty="0">
                    <a:latin typeface="华文中宋" panose="02010600040101010101" pitchFamily="2" charset="-122"/>
                    <a:ea typeface="华文中宋" panose="02010600040101010101" pitchFamily="2" charset="-122"/>
                  </a:rPr>
                  <a:t>中  国      </a:t>
                </a:r>
                <a:r>
                  <a:rPr lang="en-US" altLang="zh-CN" sz="1400" dirty="0">
                    <a:latin typeface="华文中宋" panose="02010600040101010101" pitchFamily="2" charset="-122"/>
                    <a:ea typeface="华文中宋" panose="02010600040101010101" pitchFamily="2" charset="-122"/>
                  </a:rPr>
                  <a:t>1211</a:t>
                </a:r>
                <a:endParaRPr lang="zh-CN" altLang="en-US" sz="1400" dirty="0">
                  <a:latin typeface="华文中宋" panose="02010600040101010101" pitchFamily="2" charset="-122"/>
                  <a:ea typeface="华文中宋" panose="02010600040101010101" pitchFamily="2" charset="-122"/>
                </a:endParaRPr>
              </a:p>
            </p:txBody>
          </p:sp>
        </p:grpSp>
        <p:grpSp>
          <p:nvGrpSpPr>
            <p:cNvPr id="41" name="组合 40">
              <a:extLst>
                <a:ext uri="{FF2B5EF4-FFF2-40B4-BE49-F238E27FC236}">
                  <a16:creationId xmlns:a16="http://schemas.microsoft.com/office/drawing/2014/main" xmlns="" id="{EF1A512E-3295-43BA-9E5B-CCDA76B3DF72}"/>
                </a:ext>
              </a:extLst>
            </p:cNvPr>
            <p:cNvGrpSpPr/>
            <p:nvPr/>
          </p:nvGrpSpPr>
          <p:grpSpPr>
            <a:xfrm>
              <a:off x="7915360" y="3071977"/>
              <a:ext cx="1639923" cy="307777"/>
              <a:chOff x="6948552" y="3025355"/>
              <a:chExt cx="1639923" cy="307777"/>
            </a:xfrm>
          </p:grpSpPr>
          <p:sp>
            <p:nvSpPr>
              <p:cNvPr id="45" name="矩形: 圆角 28">
                <a:extLst>
                  <a:ext uri="{FF2B5EF4-FFF2-40B4-BE49-F238E27FC236}">
                    <a16:creationId xmlns:a16="http://schemas.microsoft.com/office/drawing/2014/main" xmlns="" id="{7074A45D-6F62-4A8E-A690-945476BD4E00}"/>
                  </a:ext>
                </a:extLst>
              </p:cNvPr>
              <p:cNvSpPr/>
              <p:nvPr/>
            </p:nvSpPr>
            <p:spPr>
              <a:xfrm>
                <a:off x="6948552" y="3042672"/>
                <a:ext cx="1547748" cy="273145"/>
              </a:xfrm>
              <a:prstGeom prst="roundRect">
                <a:avLst/>
              </a:prstGeom>
              <a:solidFill>
                <a:srgbClr val="FEEDEA"/>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xmlns="" id="{DBDD7EE1-34BC-48D1-8992-9D323390ED45}"/>
                  </a:ext>
                </a:extLst>
              </p:cNvPr>
              <p:cNvSpPr txBox="1"/>
              <p:nvPr/>
            </p:nvSpPr>
            <p:spPr>
              <a:xfrm>
                <a:off x="6948553" y="3025355"/>
                <a:ext cx="1639922" cy="307777"/>
              </a:xfrm>
              <a:prstGeom prst="rect">
                <a:avLst/>
              </a:prstGeom>
              <a:noFill/>
            </p:spPr>
            <p:txBody>
              <a:bodyPr wrap="square" rtlCol="0">
                <a:spAutoFit/>
              </a:bodyPr>
              <a:lstStyle/>
              <a:p>
                <a:r>
                  <a:rPr lang="zh-CN" altLang="en-US" sz="1400" dirty="0">
                    <a:latin typeface="华文中宋" panose="02010600040101010101" pitchFamily="2" charset="-122"/>
                    <a:ea typeface="华文中宋" panose="02010600040101010101" pitchFamily="2" charset="-122"/>
                  </a:rPr>
                  <a:t>中  国        </a:t>
                </a:r>
                <a:r>
                  <a:rPr lang="en-US" altLang="zh-CN" sz="1400" dirty="0">
                    <a:latin typeface="华文中宋" panose="02010600040101010101" pitchFamily="2" charset="-122"/>
                    <a:ea typeface="华文中宋" panose="02010600040101010101" pitchFamily="2" charset="-122"/>
                  </a:rPr>
                  <a:t>1356</a:t>
                </a:r>
                <a:endParaRPr lang="zh-CN" altLang="en-US" sz="1400" dirty="0">
                  <a:latin typeface="华文中宋" panose="02010600040101010101" pitchFamily="2" charset="-122"/>
                  <a:ea typeface="华文中宋" panose="02010600040101010101" pitchFamily="2" charset="-122"/>
                </a:endParaRPr>
              </a:p>
            </p:txBody>
          </p:sp>
        </p:grpSp>
        <p:grpSp>
          <p:nvGrpSpPr>
            <p:cNvPr id="42" name="组合 41">
              <a:extLst>
                <a:ext uri="{FF2B5EF4-FFF2-40B4-BE49-F238E27FC236}">
                  <a16:creationId xmlns:a16="http://schemas.microsoft.com/office/drawing/2014/main" xmlns="" id="{83A57730-4D70-441C-97B1-F5F9C02DFB6F}"/>
                </a:ext>
              </a:extLst>
            </p:cNvPr>
            <p:cNvGrpSpPr/>
            <p:nvPr/>
          </p:nvGrpSpPr>
          <p:grpSpPr>
            <a:xfrm>
              <a:off x="9503522" y="3071911"/>
              <a:ext cx="1410632" cy="307777"/>
              <a:chOff x="6948552" y="3025355"/>
              <a:chExt cx="1639923" cy="307777"/>
            </a:xfrm>
          </p:grpSpPr>
          <p:sp>
            <p:nvSpPr>
              <p:cNvPr id="43" name="矩形: 圆角 31">
                <a:extLst>
                  <a:ext uri="{FF2B5EF4-FFF2-40B4-BE49-F238E27FC236}">
                    <a16:creationId xmlns:a16="http://schemas.microsoft.com/office/drawing/2014/main" xmlns="" id="{0C7347CE-3580-471B-BDF7-18B0D9D89860}"/>
                  </a:ext>
                </a:extLst>
              </p:cNvPr>
              <p:cNvSpPr/>
              <p:nvPr/>
            </p:nvSpPr>
            <p:spPr>
              <a:xfrm>
                <a:off x="6948552" y="3042672"/>
                <a:ext cx="1547748" cy="273145"/>
              </a:xfrm>
              <a:prstGeom prst="roundRect">
                <a:avLst/>
              </a:prstGeom>
              <a:solidFill>
                <a:srgbClr val="FEEDEA"/>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xmlns="" id="{F78B2ECD-4C44-4CD0-8342-27543B9992D8}"/>
                  </a:ext>
                </a:extLst>
              </p:cNvPr>
              <p:cNvSpPr txBox="1"/>
              <p:nvPr/>
            </p:nvSpPr>
            <p:spPr>
              <a:xfrm>
                <a:off x="6948553" y="3025355"/>
                <a:ext cx="1639922" cy="307777"/>
              </a:xfrm>
              <a:prstGeom prst="rect">
                <a:avLst/>
              </a:prstGeom>
              <a:noFill/>
            </p:spPr>
            <p:txBody>
              <a:bodyPr wrap="square" rtlCol="0">
                <a:spAutoFit/>
              </a:bodyPr>
              <a:lstStyle/>
              <a:p>
                <a:r>
                  <a:rPr lang="zh-CN" altLang="en-US" sz="1400" dirty="0">
                    <a:latin typeface="华文中宋" panose="02010600040101010101" pitchFamily="2" charset="-122"/>
                    <a:ea typeface="华文中宋" panose="02010600040101010101" pitchFamily="2" charset="-122"/>
                  </a:rPr>
                  <a:t>中  国     </a:t>
                </a:r>
                <a:r>
                  <a:rPr lang="en-US" altLang="zh-CN" sz="1400" dirty="0">
                    <a:latin typeface="华文中宋" panose="02010600040101010101" pitchFamily="2" charset="-122"/>
                    <a:ea typeface="华文中宋" panose="02010600040101010101" pitchFamily="2" charset="-122"/>
                  </a:rPr>
                  <a:t>1390</a:t>
                </a:r>
                <a:endParaRPr lang="zh-CN" altLang="en-US" sz="1400" dirty="0">
                  <a:latin typeface="华文中宋" panose="02010600040101010101" pitchFamily="2" charset="-122"/>
                  <a:ea typeface="华文中宋" panose="02010600040101010101" pitchFamily="2" charset="-122"/>
                </a:endParaRPr>
              </a:p>
            </p:txBody>
          </p:sp>
        </p:grpSp>
      </p:grpSp>
    </p:spTree>
    <p:extLst>
      <p:ext uri="{BB962C8B-B14F-4D97-AF65-F5344CB8AC3E}">
        <p14:creationId xmlns:p14="http://schemas.microsoft.com/office/powerpoint/2010/main" val="1732540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Horizontal)">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45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95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450"/>
                            </p:stCondLst>
                            <p:childTnLst>
                              <p:par>
                                <p:cTn id="21" presetID="22" presetClass="entr" presetSubtype="8"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541020"/>
            <a:ext cx="12293600" cy="8122920"/>
          </a:xfrm>
          <a:prstGeom prst="rect">
            <a:avLst/>
          </a:prstGeom>
        </p:spPr>
      </p:pic>
      <p:sp>
        <p:nvSpPr>
          <p:cNvPr id="11" name="矩形 10">
            <a:extLst>
              <a:ext uri="{FF2B5EF4-FFF2-40B4-BE49-F238E27FC236}">
                <a16:creationId xmlns:a16="http://schemas.microsoft.com/office/drawing/2014/main" xmlns="" id="{1BD289A9-7014-4D85-9069-0BC59CC1E94E}"/>
              </a:ext>
            </a:extLst>
          </p:cNvPr>
          <p:cNvSpPr/>
          <p:nvPr/>
        </p:nvSpPr>
        <p:spPr>
          <a:xfrm>
            <a:off x="-314541" y="-819075"/>
            <a:ext cx="12719483" cy="8679030"/>
          </a:xfrm>
          <a:prstGeom prst="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 name="图片 6">
            <a:extLst>
              <a:ext uri="{FF2B5EF4-FFF2-40B4-BE49-F238E27FC236}">
                <a16:creationId xmlns:a16="http://schemas.microsoft.com/office/drawing/2014/main" xmlns="" id="{F7E56C10-D3AA-47CB-B7D1-E7414EF16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323" y="1173716"/>
            <a:ext cx="8912555" cy="4693448"/>
          </a:xfrm>
          <a:prstGeom prst="roundRect">
            <a:avLst>
              <a:gd name="adj" fmla="val 3084"/>
            </a:avLst>
          </a:prstGeom>
          <a:solidFill>
            <a:srgbClr val="FFFFFF">
              <a:shade val="85000"/>
            </a:srgbClr>
          </a:solidFill>
          <a:ln>
            <a:solidFill>
              <a:schemeClr val="bg1">
                <a:lumMod val="75000"/>
              </a:schemeClr>
            </a:solidFill>
          </a:ln>
          <a:effectLst>
            <a:outerShdw blurRad="127000" dist="38100" dir="2700000" algn="tl" rotWithShape="0">
              <a:prstClr val="black">
                <a:alpha val="10000"/>
              </a:prstClr>
            </a:outerShdw>
          </a:effectLst>
        </p:spPr>
      </p:pic>
    </p:spTree>
    <p:extLst>
      <p:ext uri="{BB962C8B-B14F-4D97-AF65-F5344CB8AC3E}">
        <p14:creationId xmlns:p14="http://schemas.microsoft.com/office/powerpoint/2010/main" val="1761741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D227E08F-D02B-4AF2-92BC-F7CA3215EBB0}"/>
              </a:ext>
            </a:extLst>
          </p:cNvPr>
          <p:cNvSpPr/>
          <p:nvPr/>
        </p:nvSpPr>
        <p:spPr>
          <a:xfrm>
            <a:off x="1127098" y="2119192"/>
            <a:ext cx="9936480" cy="2379119"/>
          </a:xfrm>
          <a:prstGeom prst="roundRect">
            <a:avLst>
              <a:gd name="adj" fmla="val 0"/>
            </a:avLst>
          </a:prstGeom>
          <a:solidFill>
            <a:srgbClr val="C0000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739089" y="2265543"/>
            <a:ext cx="8712497" cy="20221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algn="ctr">
              <a:defRPr sz="32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lnSpc>
                <a:spcPct val="150000"/>
              </a:lnSpc>
            </a:pPr>
            <a:r>
              <a:rPr lang="zh-CN" altLang="en-US" sz="2600" dirty="0">
                <a:solidFill>
                  <a:schemeClr val="bg1"/>
                </a:solidFill>
                <a:effectLst>
                  <a:outerShdw blurRad="38100" dist="38100" dir="2700000" algn="tl">
                    <a:srgbClr val="000000">
                      <a:alpha val="43137"/>
                    </a:srgbClr>
                  </a:outerShdw>
                </a:effectLst>
              </a:rPr>
              <a:t>         经过改革开放</a:t>
            </a:r>
            <a:r>
              <a:rPr lang="zh-CN" altLang="zh-CN" sz="2600" dirty="0">
                <a:solidFill>
                  <a:schemeClr val="bg1"/>
                </a:solidFill>
                <a:effectLst>
                  <a:outerShdw blurRad="38100" dist="38100" dir="2700000" algn="tl">
                    <a:srgbClr val="000000">
                      <a:alpha val="43137"/>
                    </a:srgbClr>
                  </a:outerShdw>
                </a:effectLst>
              </a:rPr>
              <a:t>，我国长期所处的短缺经济和供给不足状况已经发生根本性转变，再讲</a:t>
            </a:r>
            <a:r>
              <a:rPr lang="en-US" altLang="zh-CN" sz="2600" dirty="0">
                <a:solidFill>
                  <a:schemeClr val="bg1"/>
                </a:solidFill>
                <a:effectLst>
                  <a:outerShdw blurRad="38100" dist="38100" dir="2700000" algn="tl">
                    <a:srgbClr val="000000">
                      <a:alpha val="43137"/>
                    </a:srgbClr>
                  </a:outerShdw>
                </a:effectLst>
              </a:rPr>
              <a:t>“</a:t>
            </a:r>
            <a:r>
              <a:rPr lang="zh-CN" altLang="zh-CN" sz="2600" dirty="0">
                <a:solidFill>
                  <a:schemeClr val="bg1"/>
                </a:solidFill>
                <a:effectLst>
                  <a:outerShdw blurRad="38100" dist="38100" dir="2700000" algn="tl">
                    <a:srgbClr val="000000">
                      <a:alpha val="43137"/>
                    </a:srgbClr>
                  </a:outerShdw>
                </a:effectLst>
              </a:rPr>
              <a:t>落后的社会生产</a:t>
            </a:r>
            <a:r>
              <a:rPr lang="en-US" altLang="zh-CN" sz="2600" dirty="0">
                <a:solidFill>
                  <a:schemeClr val="bg1"/>
                </a:solidFill>
                <a:effectLst>
                  <a:outerShdw blurRad="38100" dist="38100" dir="2700000" algn="tl">
                    <a:srgbClr val="000000">
                      <a:alpha val="43137"/>
                    </a:srgbClr>
                  </a:outerShdw>
                </a:effectLst>
              </a:rPr>
              <a:t>”</a:t>
            </a:r>
            <a:r>
              <a:rPr lang="zh-CN" altLang="zh-CN" sz="2600" dirty="0">
                <a:solidFill>
                  <a:schemeClr val="bg1"/>
                </a:solidFill>
                <a:effectLst>
                  <a:outerShdw blurRad="38100" dist="38100" dir="2700000" algn="tl">
                    <a:srgbClr val="000000">
                      <a:alpha val="43137"/>
                    </a:srgbClr>
                  </a:outerShdw>
                </a:effectLst>
              </a:rPr>
              <a:t>已经不符合实际</a:t>
            </a:r>
            <a:r>
              <a:rPr lang="zh-CN" altLang="en-US" sz="2600" dirty="0">
                <a:solidFill>
                  <a:schemeClr val="bg1"/>
                </a:solidFill>
                <a:effectLst>
                  <a:outerShdw blurRad="38100" dist="38100" dir="2700000" algn="tl">
                    <a:srgbClr val="000000">
                      <a:alpha val="43137"/>
                    </a:srgbClr>
                  </a:outerShdw>
                </a:effectLst>
              </a:rPr>
              <a:t>。</a:t>
            </a:r>
            <a:endParaRPr lang="zh-CN" altLang="zh-CN" sz="2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3521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xmlns="" id="{B2F0C58D-F708-4117-838A-4C84CC27992C}"/>
              </a:ext>
            </a:extLst>
          </p:cNvPr>
          <p:cNvSpPr/>
          <p:nvPr/>
        </p:nvSpPr>
        <p:spPr>
          <a:xfrm>
            <a:off x="1073426" y="1880980"/>
            <a:ext cx="10040888" cy="42637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p:cNvSpPr txBox="1"/>
          <p:nvPr/>
        </p:nvSpPr>
        <p:spPr bwMode="auto">
          <a:xfrm>
            <a:off x="5077023" y="2020113"/>
            <a:ext cx="2031325" cy="369332"/>
          </a:xfrm>
          <a:prstGeom prst="rect">
            <a:avLst/>
          </a:prstGeom>
          <a:noFill/>
        </p:spPr>
        <p:txBody>
          <a:bodyPr wrap="none">
            <a:spAutoFit/>
          </a:bodyPr>
          <a:lstStyle/>
          <a:p>
            <a:pPr>
              <a:defRPr/>
            </a:pPr>
            <a:r>
              <a:rPr lang="zh-CN" altLang="en-US" sz="1800" b="1" dirty="0">
                <a:solidFill>
                  <a:srgbClr val="C00000"/>
                </a:solidFill>
                <a:latin typeface="微软雅黑" panose="020B0503020204020204" pitchFamily="34" charset="-122"/>
                <a:ea typeface="微软雅黑" panose="020B0503020204020204" pitchFamily="34" charset="-122"/>
              </a:rPr>
              <a:t>人均国内生产总值</a:t>
            </a:r>
          </a:p>
        </p:txBody>
      </p:sp>
      <p:sp>
        <p:nvSpPr>
          <p:cNvPr id="2" name="矩形 1">
            <a:extLst>
              <a:ext uri="{FF2B5EF4-FFF2-40B4-BE49-F238E27FC236}">
                <a16:creationId xmlns:a16="http://schemas.microsoft.com/office/drawing/2014/main" xmlns="" id="{ACBECFF6-AA6E-4355-919B-DD33FA285989}"/>
              </a:ext>
            </a:extLst>
          </p:cNvPr>
          <p:cNvSpPr/>
          <p:nvPr/>
        </p:nvSpPr>
        <p:spPr>
          <a:xfrm>
            <a:off x="1761070" y="561500"/>
            <a:ext cx="8939587" cy="941155"/>
          </a:xfrm>
          <a:prstGeom prst="rect">
            <a:avLst/>
          </a:prstGeom>
        </p:spPr>
        <p:txBody>
          <a:bodyPr wrap="square">
            <a:spAutoFit/>
          </a:bodyPr>
          <a:lstStyle/>
          <a:p>
            <a:pPr algn="ctr">
              <a:lnSpc>
                <a:spcPct val="12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改革开放以来，我国人民生活水平不断迈上新台阶，人均国内生产总值年均增长约</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9.5%</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，已经达到中等偏上收入国家水平</a:t>
            </a:r>
          </a:p>
        </p:txBody>
      </p:sp>
      <p:grpSp>
        <p:nvGrpSpPr>
          <p:cNvPr id="4" name="组合 3">
            <a:extLst>
              <a:ext uri="{FF2B5EF4-FFF2-40B4-BE49-F238E27FC236}">
                <a16:creationId xmlns:a16="http://schemas.microsoft.com/office/drawing/2014/main" xmlns="" id="{7FE560A3-BDB2-48BF-BD5D-3F068E44A635}"/>
              </a:ext>
            </a:extLst>
          </p:cNvPr>
          <p:cNvGrpSpPr/>
          <p:nvPr/>
        </p:nvGrpSpPr>
        <p:grpSpPr>
          <a:xfrm>
            <a:off x="2846683" y="4607640"/>
            <a:ext cx="2272307" cy="1254626"/>
            <a:chOff x="3476976" y="4920012"/>
            <a:chExt cx="2272307" cy="1254626"/>
          </a:xfrm>
        </p:grpSpPr>
        <p:sp>
          <p:nvSpPr>
            <p:cNvPr id="16" name="AutoShape 27"/>
            <p:cNvSpPr>
              <a:spLocks noChangeArrowheads="1"/>
            </p:cNvSpPr>
            <p:nvPr/>
          </p:nvSpPr>
          <p:spPr bwMode="gray">
            <a:xfrm>
              <a:off x="3476976" y="5854709"/>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20" name="AutoShape 29"/>
            <p:cNvSpPr>
              <a:spLocks noChangeArrowheads="1"/>
            </p:cNvSpPr>
            <p:nvPr/>
          </p:nvSpPr>
          <p:spPr bwMode="gray">
            <a:xfrm rot="16200000" flipV="1">
              <a:off x="4633086" y="5366158"/>
              <a:ext cx="461665" cy="782899"/>
            </a:xfrm>
            <a:prstGeom prst="cube">
              <a:avLst>
                <a:gd name="adj" fmla="val 23792"/>
              </a:avLst>
            </a:prstGeom>
            <a:solidFill>
              <a:srgbClr val="FFA219"/>
            </a:solidFill>
            <a:ln w="9525">
              <a:noFill/>
              <a:miter lim="800000"/>
              <a:headEnd/>
              <a:tailEnd/>
            </a:ln>
          </p:spPr>
          <p:txBody>
            <a:bodyPr wrap="none" anchor="ctr"/>
            <a:lstStyle/>
            <a:p>
              <a:endParaRPr lang="zh-CN" altLang="en-US" sz="3200"/>
            </a:p>
          </p:txBody>
        </p:sp>
        <p:sp>
          <p:nvSpPr>
            <p:cNvPr id="11" name="文本框 90"/>
            <p:cNvSpPr txBox="1">
              <a:spLocks noChangeArrowheads="1"/>
            </p:cNvSpPr>
            <p:nvPr/>
          </p:nvSpPr>
          <p:spPr bwMode="auto">
            <a:xfrm>
              <a:off x="3542606" y="5540733"/>
              <a:ext cx="806631" cy="338554"/>
            </a:xfrm>
            <a:prstGeom prst="rect">
              <a:avLst/>
            </a:prstGeom>
            <a:noFill/>
            <a:ln w="9525">
              <a:noFill/>
              <a:miter lim="800000"/>
              <a:headEnd/>
              <a:tailEnd/>
            </a:ln>
          </p:spPr>
          <p:txBody>
            <a:bodyPr wrap="none">
              <a:spAutoFit/>
            </a:bodyPr>
            <a:lstStyle/>
            <a:p>
              <a:r>
                <a:rPr lang="en-US" altLang="zh-CN" sz="1600" dirty="0" smtClean="0">
                  <a:latin typeface="Calibri"/>
                </a:rPr>
                <a:t>1978</a:t>
              </a:r>
              <a:r>
                <a:rPr lang="zh-CN" altLang="en-US" sz="1600" dirty="0" smtClean="0">
                  <a:latin typeface="Calibri"/>
                </a:rPr>
                <a:t>年</a:t>
              </a:r>
              <a:endParaRPr lang="zh-CN" altLang="en-US" sz="1600" dirty="0"/>
            </a:p>
          </p:txBody>
        </p:sp>
        <p:sp>
          <p:nvSpPr>
            <p:cNvPr id="3" name="对话气泡: 矩形 2">
              <a:extLst>
                <a:ext uri="{FF2B5EF4-FFF2-40B4-BE49-F238E27FC236}">
                  <a16:creationId xmlns:a16="http://schemas.microsoft.com/office/drawing/2014/main" xmlns="" id="{CC22AA99-F196-460A-AB0F-52DBEF66344B}"/>
                </a:ext>
              </a:extLst>
            </p:cNvPr>
            <p:cNvSpPr/>
            <p:nvPr/>
          </p:nvSpPr>
          <p:spPr>
            <a:xfrm>
              <a:off x="4723228" y="4920012"/>
              <a:ext cx="842928" cy="420564"/>
            </a:xfrm>
            <a:prstGeom prst="wedgeRectCallout">
              <a:avLst>
                <a:gd name="adj1" fmla="val -33828"/>
                <a:gd name="adj2" fmla="val 70616"/>
              </a:avLst>
            </a:prstGeom>
            <a:solidFill>
              <a:srgbClr val="FFA2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dirty="0">
                  <a:solidFill>
                    <a:schemeClr val="bg1"/>
                  </a:solidFill>
                </a:rPr>
                <a:t>385</a:t>
              </a:r>
              <a:r>
                <a:rPr lang="zh-CN" altLang="en-US" sz="1800" dirty="0">
                  <a:solidFill>
                    <a:schemeClr val="bg1"/>
                  </a:solidFill>
                </a:rPr>
                <a:t>元</a:t>
              </a:r>
            </a:p>
          </p:txBody>
        </p:sp>
      </p:grpSp>
      <p:grpSp>
        <p:nvGrpSpPr>
          <p:cNvPr id="5" name="组合 4"/>
          <p:cNvGrpSpPr/>
          <p:nvPr/>
        </p:nvGrpSpPr>
        <p:grpSpPr>
          <a:xfrm>
            <a:off x="6854627" y="2356459"/>
            <a:ext cx="2412868" cy="3505802"/>
            <a:chOff x="6854627" y="2356459"/>
            <a:chExt cx="2412868" cy="3505802"/>
          </a:xfrm>
        </p:grpSpPr>
        <p:sp>
          <p:nvSpPr>
            <p:cNvPr id="17" name="AutoShape 27"/>
            <p:cNvSpPr>
              <a:spLocks noChangeArrowheads="1"/>
            </p:cNvSpPr>
            <p:nvPr/>
          </p:nvSpPr>
          <p:spPr bwMode="gray">
            <a:xfrm>
              <a:off x="6854627" y="5542332"/>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19" name="AutoShape 28"/>
            <p:cNvSpPr>
              <a:spLocks noChangeArrowheads="1"/>
            </p:cNvSpPr>
            <p:nvPr/>
          </p:nvSpPr>
          <p:spPr bwMode="gray">
            <a:xfrm rot="16200000" flipV="1">
              <a:off x="7034519" y="3887012"/>
              <a:ext cx="2756686" cy="844163"/>
            </a:xfrm>
            <a:prstGeom prst="cube">
              <a:avLst>
                <a:gd name="adj" fmla="val 23792"/>
              </a:avLst>
            </a:prstGeom>
            <a:solidFill>
              <a:srgbClr val="C00000"/>
            </a:solidFill>
            <a:ln w="9525">
              <a:noFill/>
              <a:miter lim="800000"/>
              <a:headEnd/>
              <a:tailEnd/>
            </a:ln>
            <a:effectLst/>
          </p:spPr>
          <p:txBody>
            <a:bodyPr wrap="none" anchor="ctr"/>
            <a:lstStyle/>
            <a:p>
              <a:pPr>
                <a:defRPr/>
              </a:pPr>
              <a:endParaRPr lang="zh-CN" altLang="en-US" sz="3200"/>
            </a:p>
          </p:txBody>
        </p:sp>
        <p:sp>
          <p:nvSpPr>
            <p:cNvPr id="12" name="文本框 91"/>
            <p:cNvSpPr txBox="1">
              <a:spLocks noChangeArrowheads="1"/>
            </p:cNvSpPr>
            <p:nvPr/>
          </p:nvSpPr>
          <p:spPr bwMode="auto">
            <a:xfrm>
              <a:off x="7018481" y="5228360"/>
              <a:ext cx="806631" cy="338554"/>
            </a:xfrm>
            <a:prstGeom prst="rect">
              <a:avLst/>
            </a:prstGeom>
            <a:noFill/>
            <a:ln w="9525">
              <a:noFill/>
              <a:miter lim="800000"/>
              <a:headEnd/>
              <a:tailEnd/>
            </a:ln>
          </p:spPr>
          <p:txBody>
            <a:bodyPr wrap="none">
              <a:spAutoFit/>
            </a:bodyPr>
            <a:lstStyle/>
            <a:p>
              <a:r>
                <a:rPr lang="en-US" altLang="zh-CN" sz="1600" dirty="0" smtClean="0">
                  <a:latin typeface="Calibri"/>
                </a:rPr>
                <a:t>2017</a:t>
              </a:r>
              <a:r>
                <a:rPr lang="zh-CN" altLang="en-US" sz="1600" dirty="0" smtClean="0">
                  <a:latin typeface="Calibri"/>
                </a:rPr>
                <a:t>年</a:t>
              </a:r>
              <a:endParaRPr lang="zh-CN" altLang="en-US" sz="1600" dirty="0"/>
            </a:p>
          </p:txBody>
        </p:sp>
        <p:sp>
          <p:nvSpPr>
            <p:cNvPr id="27" name="对话气泡: 矩形 26">
              <a:extLst>
                <a:ext uri="{FF2B5EF4-FFF2-40B4-BE49-F238E27FC236}">
                  <a16:creationId xmlns:a16="http://schemas.microsoft.com/office/drawing/2014/main" xmlns="" id="{BEB4C80A-7C05-4D0F-8160-42F2DA97B8AB}"/>
                </a:ext>
              </a:extLst>
            </p:cNvPr>
            <p:cNvSpPr/>
            <p:nvPr/>
          </p:nvSpPr>
          <p:spPr>
            <a:xfrm>
              <a:off x="8138111" y="2356459"/>
              <a:ext cx="1129384" cy="420564"/>
            </a:xfrm>
            <a:prstGeom prst="wedgeRectCallout">
              <a:avLst>
                <a:gd name="adj1" fmla="val -33828"/>
                <a:gd name="adj2" fmla="val 70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dirty="0">
                  <a:solidFill>
                    <a:schemeClr val="bg1"/>
                  </a:solidFill>
                </a:rPr>
                <a:t>59660</a:t>
              </a:r>
              <a:r>
                <a:rPr lang="zh-CN" altLang="en-US" sz="1800" dirty="0">
                  <a:solidFill>
                    <a:schemeClr val="bg1"/>
                  </a:solidFill>
                </a:rPr>
                <a:t>元</a:t>
              </a:r>
            </a:p>
          </p:txBody>
        </p:sp>
      </p:grpSp>
      <p:sp>
        <p:nvSpPr>
          <p:cNvPr id="29" name="MH_Other_1">
            <a:extLst>
              <a:ext uri="{FF2B5EF4-FFF2-40B4-BE49-F238E27FC236}">
                <a16:creationId xmlns:a16="http://schemas.microsoft.com/office/drawing/2014/main" xmlns="" id="{3EE96613-53E5-44DF-A7A6-1D64DC91CC91}"/>
              </a:ext>
            </a:extLst>
          </p:cNvPr>
          <p:cNvSpPr/>
          <p:nvPr>
            <p:custDataLst>
              <p:tags r:id="rId1"/>
            </p:custDataLst>
          </p:nvPr>
        </p:nvSpPr>
        <p:spPr>
          <a:xfrm rot="14400000">
            <a:off x="6106042" y="2570764"/>
            <a:ext cx="403772" cy="2139302"/>
          </a:xfrm>
          <a:custGeom>
            <a:avLst/>
            <a:gdLst>
              <a:gd name="connsiteX0" fmla="*/ 804334 w 1109136"/>
              <a:gd name="connsiteY0" fmla="*/ 5994403 h 7018869"/>
              <a:gd name="connsiteX1" fmla="*/ 304801 w 1109136"/>
              <a:gd name="connsiteY1" fmla="*/ 5994403 h 7018869"/>
              <a:gd name="connsiteX2" fmla="*/ 554568 w 1109136"/>
              <a:gd name="connsiteY2" fmla="*/ 0 h 7018869"/>
              <a:gd name="connsiteX3" fmla="*/ 1109136 w 1109136"/>
              <a:gd name="connsiteY3" fmla="*/ 5994405 h 7018869"/>
              <a:gd name="connsiteX4" fmla="*/ 554568 w 1109136"/>
              <a:gd name="connsiteY4" fmla="*/ 7018869 h 7018869"/>
              <a:gd name="connsiteX5" fmla="*/ 0 w 1109136"/>
              <a:gd name="connsiteY5" fmla="*/ 5994405 h 70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36" h="7018869">
                <a:moveTo>
                  <a:pt x="804334" y="5994403"/>
                </a:moveTo>
                <a:lnTo>
                  <a:pt x="304801" y="5994403"/>
                </a:lnTo>
                <a:lnTo>
                  <a:pt x="554568" y="0"/>
                </a:lnTo>
                <a:close/>
                <a:moveTo>
                  <a:pt x="1109136" y="5994405"/>
                </a:moveTo>
                <a:lnTo>
                  <a:pt x="554568" y="7018869"/>
                </a:lnTo>
                <a:lnTo>
                  <a:pt x="0" y="5994405"/>
                </a:lnTo>
                <a:close/>
              </a:path>
            </a:pathLst>
          </a:custGeom>
          <a:solidFill>
            <a:srgbClr val="C00000"/>
          </a:solidFill>
          <a:ln w="12700" cap="flat" cmpd="sng" algn="ctr">
            <a:noFill/>
            <a:prstDash val="solid"/>
            <a:miter lim="800000"/>
          </a:ln>
          <a:effectLst/>
        </p:spPr>
        <p:txBody>
          <a:bodyPr anchor="ctr">
            <a:normAutofit/>
          </a:bodyPr>
          <a:lstStyle/>
          <a:p>
            <a:pPr algn="ctr">
              <a:defRPr/>
            </a:pPr>
            <a:endParaRPr lang="zh-CN" altLang="en-US" sz="1800" kern="0">
              <a:solidFill>
                <a:prstClr val="white"/>
              </a:solidFill>
              <a:latin typeface="Calibri" panose="020F0502020204030204"/>
            </a:endParaRPr>
          </a:p>
        </p:txBody>
      </p:sp>
      <p:sp>
        <p:nvSpPr>
          <p:cNvPr id="6" name="矩形 5"/>
          <p:cNvSpPr/>
          <p:nvPr/>
        </p:nvSpPr>
        <p:spPr>
          <a:xfrm>
            <a:off x="1073426" y="6220457"/>
            <a:ext cx="6096000" cy="276999"/>
          </a:xfrm>
          <a:prstGeom prst="rect">
            <a:avLst/>
          </a:prstGeom>
        </p:spPr>
        <p:txBody>
          <a:bodyPr>
            <a:spAutoFit/>
          </a:bodyPr>
          <a:lstStyle/>
          <a:p>
            <a:pPr algn="just">
              <a:spcAft>
                <a:spcPts val="0"/>
              </a:spcAft>
            </a:pPr>
            <a:r>
              <a:rPr lang="zh-CN"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数据来源：国家统计局《中华人民共和国</a:t>
            </a:r>
            <a:r>
              <a:rPr lang="en-US"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年国民经济和社会发展统计公报》</a:t>
            </a:r>
            <a:endParaRPr lang="zh-CN" altLang="zh-CN" sz="1200" b="1"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3557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900"/>
                            </p:stCondLst>
                            <p:childTnLst>
                              <p:par>
                                <p:cTn id="9" presetID="2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2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95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345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3950"/>
                            </p:stCondLst>
                            <p:childTnLst>
                              <p:par>
                                <p:cTn id="25" presetID="22" presetClass="entr" presetSubtype="8"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par>
                          <p:cTn id="28" fill="hold">
                            <p:stCondLst>
                              <p:cond delay="44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p:bldP spid="2" grpId="0"/>
      <p:bldP spid="29"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xmlns="" id="{B010D567-0033-40C9-B33B-D99B1E110F50}"/>
              </a:ext>
            </a:extLst>
          </p:cNvPr>
          <p:cNvSpPr/>
          <p:nvPr/>
        </p:nvSpPr>
        <p:spPr>
          <a:xfrm>
            <a:off x="353568" y="1338943"/>
            <a:ext cx="11435661" cy="4790077"/>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文本框 45">
            <a:extLst>
              <a:ext uri="{FF2B5EF4-FFF2-40B4-BE49-F238E27FC236}">
                <a16:creationId xmlns:a16="http://schemas.microsoft.com/office/drawing/2014/main" xmlns="" id="{B9329713-FAA1-4821-B8A7-B714C0C06202}"/>
              </a:ext>
            </a:extLst>
          </p:cNvPr>
          <p:cNvSpPr txBox="1"/>
          <p:nvPr/>
        </p:nvSpPr>
        <p:spPr bwMode="auto">
          <a:xfrm>
            <a:off x="1878982" y="1559369"/>
            <a:ext cx="2723823" cy="369332"/>
          </a:xfrm>
          <a:prstGeom prst="rect">
            <a:avLst/>
          </a:prstGeom>
          <a:noFill/>
        </p:spPr>
        <p:txBody>
          <a:bodyPr wrap="none">
            <a:spAutoFit/>
          </a:bodyPr>
          <a:lstStyle/>
          <a:p>
            <a:pPr>
              <a:defRPr/>
            </a:pPr>
            <a:r>
              <a:rPr lang="zh-CN" altLang="en-US" sz="1800" b="1" dirty="0">
                <a:solidFill>
                  <a:srgbClr val="C00000"/>
                </a:solidFill>
                <a:latin typeface="微软雅黑" panose="020B0503020204020204" pitchFamily="34" charset="-122"/>
                <a:ea typeface="微软雅黑" panose="020B0503020204020204" pitchFamily="34" charset="-122"/>
              </a:rPr>
              <a:t>城镇居民人均可支配收入</a:t>
            </a:r>
          </a:p>
        </p:txBody>
      </p:sp>
      <p:sp>
        <p:nvSpPr>
          <p:cNvPr id="47" name="矩形 46">
            <a:extLst>
              <a:ext uri="{FF2B5EF4-FFF2-40B4-BE49-F238E27FC236}">
                <a16:creationId xmlns:a16="http://schemas.microsoft.com/office/drawing/2014/main" xmlns="" id="{BC0DF2F7-3055-4AEC-9E97-926C5895CB4F}"/>
              </a:ext>
            </a:extLst>
          </p:cNvPr>
          <p:cNvSpPr/>
          <p:nvPr/>
        </p:nvSpPr>
        <p:spPr>
          <a:xfrm>
            <a:off x="815185" y="623247"/>
            <a:ext cx="10512425" cy="553998"/>
          </a:xfrm>
          <a:prstGeom prst="rect">
            <a:avLst/>
          </a:prstGeom>
        </p:spPr>
        <p:txBody>
          <a:bodyPr wrap="square">
            <a:spAutoFit/>
          </a:bodyPr>
          <a:lstStyle/>
          <a:p>
            <a:pPr algn="ct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城镇居民人均可支配收入和农村居民人均可支配收入均有大幅增长</a:t>
            </a:r>
          </a:p>
        </p:txBody>
      </p:sp>
      <p:grpSp>
        <p:nvGrpSpPr>
          <p:cNvPr id="4" name="组合 3">
            <a:extLst>
              <a:ext uri="{FF2B5EF4-FFF2-40B4-BE49-F238E27FC236}">
                <a16:creationId xmlns:a16="http://schemas.microsoft.com/office/drawing/2014/main" xmlns="" id="{540CA2C4-1D00-4BC6-A1E4-C76094E72ADE}"/>
              </a:ext>
            </a:extLst>
          </p:cNvPr>
          <p:cNvGrpSpPr/>
          <p:nvPr/>
        </p:nvGrpSpPr>
        <p:grpSpPr>
          <a:xfrm>
            <a:off x="841249" y="3396936"/>
            <a:ext cx="2272307" cy="2514098"/>
            <a:chOff x="2846683" y="3579816"/>
            <a:chExt cx="2272307" cy="2514098"/>
          </a:xfrm>
        </p:grpSpPr>
        <p:sp>
          <p:nvSpPr>
            <p:cNvPr id="48" name="AutoShape 27">
              <a:extLst>
                <a:ext uri="{FF2B5EF4-FFF2-40B4-BE49-F238E27FC236}">
                  <a16:creationId xmlns:a16="http://schemas.microsoft.com/office/drawing/2014/main" xmlns="" id="{599938E6-B341-4632-A5FC-47C5BAC72158}"/>
                </a:ext>
              </a:extLst>
            </p:cNvPr>
            <p:cNvSpPr>
              <a:spLocks noChangeArrowheads="1"/>
            </p:cNvSpPr>
            <p:nvPr/>
          </p:nvSpPr>
          <p:spPr bwMode="gray">
            <a:xfrm>
              <a:off x="2846683" y="5773985"/>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49" name="AutoShape 29">
              <a:extLst>
                <a:ext uri="{FF2B5EF4-FFF2-40B4-BE49-F238E27FC236}">
                  <a16:creationId xmlns:a16="http://schemas.microsoft.com/office/drawing/2014/main" xmlns="" id="{3E9AC490-3347-4578-9C8D-BA7923AF91BF}"/>
                </a:ext>
              </a:extLst>
            </p:cNvPr>
            <p:cNvSpPr>
              <a:spLocks noChangeArrowheads="1"/>
            </p:cNvSpPr>
            <p:nvPr/>
          </p:nvSpPr>
          <p:spPr bwMode="gray">
            <a:xfrm rot="16200000" flipV="1">
              <a:off x="3435617" y="4718258"/>
              <a:ext cx="1596016" cy="782899"/>
            </a:xfrm>
            <a:prstGeom prst="cube">
              <a:avLst>
                <a:gd name="adj" fmla="val 23792"/>
              </a:avLst>
            </a:prstGeom>
            <a:solidFill>
              <a:srgbClr val="FFA219"/>
            </a:solidFill>
            <a:ln w="9525">
              <a:noFill/>
              <a:miter lim="800000"/>
              <a:headEnd/>
              <a:tailEnd/>
            </a:ln>
          </p:spPr>
          <p:txBody>
            <a:bodyPr wrap="none" anchor="ctr"/>
            <a:lstStyle/>
            <a:p>
              <a:endParaRPr lang="zh-CN" altLang="en-US" sz="3200"/>
            </a:p>
          </p:txBody>
        </p:sp>
        <p:sp>
          <p:nvSpPr>
            <p:cNvPr id="50" name="文本框 90">
              <a:extLst>
                <a:ext uri="{FF2B5EF4-FFF2-40B4-BE49-F238E27FC236}">
                  <a16:creationId xmlns:a16="http://schemas.microsoft.com/office/drawing/2014/main" xmlns="" id="{98A34AC3-F9D9-41CE-95FF-0D54B882AE71}"/>
                </a:ext>
              </a:extLst>
            </p:cNvPr>
            <p:cNvSpPr txBox="1">
              <a:spLocks noChangeArrowheads="1"/>
            </p:cNvSpPr>
            <p:nvPr/>
          </p:nvSpPr>
          <p:spPr bwMode="auto">
            <a:xfrm>
              <a:off x="3024444" y="5460009"/>
              <a:ext cx="806631" cy="338554"/>
            </a:xfrm>
            <a:prstGeom prst="rect">
              <a:avLst/>
            </a:prstGeom>
            <a:noFill/>
            <a:ln w="9525">
              <a:noFill/>
              <a:miter lim="800000"/>
              <a:headEnd/>
              <a:tailEnd/>
            </a:ln>
          </p:spPr>
          <p:txBody>
            <a:bodyPr wrap="none">
              <a:spAutoFit/>
            </a:bodyPr>
            <a:lstStyle/>
            <a:p>
              <a:r>
                <a:rPr lang="en-US" altLang="zh-CN" sz="1600" dirty="0" smtClean="0"/>
                <a:t>1978</a:t>
              </a:r>
              <a:r>
                <a:rPr lang="zh-CN" altLang="en-US" sz="1600" dirty="0" smtClean="0"/>
                <a:t>年</a:t>
              </a:r>
              <a:endParaRPr lang="zh-CN" altLang="en-US" sz="1600" dirty="0"/>
            </a:p>
          </p:txBody>
        </p:sp>
        <p:sp>
          <p:nvSpPr>
            <p:cNvPr id="51" name="对话气泡: 矩形 50">
              <a:extLst>
                <a:ext uri="{FF2B5EF4-FFF2-40B4-BE49-F238E27FC236}">
                  <a16:creationId xmlns:a16="http://schemas.microsoft.com/office/drawing/2014/main" xmlns="" id="{8951EB79-B1F8-443F-8601-7877ADEFD965}"/>
                </a:ext>
              </a:extLst>
            </p:cNvPr>
            <p:cNvSpPr/>
            <p:nvPr/>
          </p:nvSpPr>
          <p:spPr>
            <a:xfrm>
              <a:off x="3909808" y="3579816"/>
              <a:ext cx="1209182" cy="420564"/>
            </a:xfrm>
            <a:prstGeom prst="wedgeRectCallout">
              <a:avLst>
                <a:gd name="adj1" fmla="val -33828"/>
                <a:gd name="adj2" fmla="val 70616"/>
              </a:avLst>
            </a:prstGeom>
            <a:solidFill>
              <a:srgbClr val="FFA2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dirty="0">
                  <a:solidFill>
                    <a:schemeClr val="bg1"/>
                  </a:solidFill>
                </a:rPr>
                <a:t>343.4</a:t>
              </a:r>
              <a:r>
                <a:rPr lang="zh-CN" altLang="en-US" sz="1800" dirty="0">
                  <a:solidFill>
                    <a:schemeClr val="bg1"/>
                  </a:solidFill>
                </a:rPr>
                <a:t>元</a:t>
              </a:r>
              <a:endParaRPr lang="en-US" altLang="zh-CN" sz="1800" dirty="0">
                <a:solidFill>
                  <a:schemeClr val="bg1"/>
                </a:solidFill>
              </a:endParaRPr>
            </a:p>
          </p:txBody>
        </p:sp>
      </p:grpSp>
      <p:grpSp>
        <p:nvGrpSpPr>
          <p:cNvPr id="3" name="组合 2">
            <a:extLst>
              <a:ext uri="{FF2B5EF4-FFF2-40B4-BE49-F238E27FC236}">
                <a16:creationId xmlns:a16="http://schemas.microsoft.com/office/drawing/2014/main" xmlns="" id="{663263BA-1944-40FD-8684-02A728E781CF}"/>
              </a:ext>
            </a:extLst>
          </p:cNvPr>
          <p:cNvGrpSpPr/>
          <p:nvPr/>
        </p:nvGrpSpPr>
        <p:grpSpPr>
          <a:xfrm>
            <a:off x="3634491" y="2038610"/>
            <a:ext cx="2425060" cy="3872419"/>
            <a:chOff x="6854627" y="2221490"/>
            <a:chExt cx="2425060" cy="3872419"/>
          </a:xfrm>
        </p:grpSpPr>
        <p:sp>
          <p:nvSpPr>
            <p:cNvPr id="52" name="AutoShape 27">
              <a:extLst>
                <a:ext uri="{FF2B5EF4-FFF2-40B4-BE49-F238E27FC236}">
                  <a16:creationId xmlns:a16="http://schemas.microsoft.com/office/drawing/2014/main" xmlns="" id="{908511D5-58A2-4DE8-9A99-D77F795B23D1}"/>
                </a:ext>
              </a:extLst>
            </p:cNvPr>
            <p:cNvSpPr>
              <a:spLocks noChangeArrowheads="1"/>
            </p:cNvSpPr>
            <p:nvPr/>
          </p:nvSpPr>
          <p:spPr bwMode="gray">
            <a:xfrm>
              <a:off x="6854627" y="5773980"/>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53" name="AutoShape 28">
              <a:extLst>
                <a:ext uri="{FF2B5EF4-FFF2-40B4-BE49-F238E27FC236}">
                  <a16:creationId xmlns:a16="http://schemas.microsoft.com/office/drawing/2014/main" xmlns="" id="{38C14C9C-637D-40D5-9D82-B5ACAAEC4B93}"/>
                </a:ext>
              </a:extLst>
            </p:cNvPr>
            <p:cNvSpPr>
              <a:spLocks noChangeArrowheads="1"/>
            </p:cNvSpPr>
            <p:nvPr/>
          </p:nvSpPr>
          <p:spPr bwMode="gray">
            <a:xfrm rot="16200000" flipV="1">
              <a:off x="6838254" y="3922395"/>
              <a:ext cx="3149216" cy="844163"/>
            </a:xfrm>
            <a:prstGeom prst="cube">
              <a:avLst>
                <a:gd name="adj" fmla="val 23792"/>
              </a:avLst>
            </a:prstGeom>
            <a:solidFill>
              <a:srgbClr val="C00000"/>
            </a:solidFill>
            <a:ln w="9525">
              <a:noFill/>
              <a:miter lim="800000"/>
              <a:headEnd/>
              <a:tailEnd/>
            </a:ln>
            <a:effectLst/>
          </p:spPr>
          <p:txBody>
            <a:bodyPr wrap="none" anchor="ctr"/>
            <a:lstStyle/>
            <a:p>
              <a:pPr>
                <a:defRPr/>
              </a:pPr>
              <a:endParaRPr lang="zh-CN" altLang="en-US" sz="3200"/>
            </a:p>
          </p:txBody>
        </p:sp>
        <p:sp>
          <p:nvSpPr>
            <p:cNvPr id="54" name="文本框 91">
              <a:extLst>
                <a:ext uri="{FF2B5EF4-FFF2-40B4-BE49-F238E27FC236}">
                  <a16:creationId xmlns:a16="http://schemas.microsoft.com/office/drawing/2014/main" xmlns="" id="{BF6A2459-2C21-4386-891F-2079468CDE0B}"/>
                </a:ext>
              </a:extLst>
            </p:cNvPr>
            <p:cNvSpPr txBox="1">
              <a:spLocks noChangeArrowheads="1"/>
            </p:cNvSpPr>
            <p:nvPr/>
          </p:nvSpPr>
          <p:spPr bwMode="auto">
            <a:xfrm>
              <a:off x="7018481" y="5460008"/>
              <a:ext cx="806631" cy="338554"/>
            </a:xfrm>
            <a:prstGeom prst="rect">
              <a:avLst/>
            </a:prstGeom>
            <a:noFill/>
            <a:ln w="9525">
              <a:noFill/>
              <a:miter lim="800000"/>
              <a:headEnd/>
              <a:tailEnd/>
            </a:ln>
          </p:spPr>
          <p:txBody>
            <a:bodyPr wrap="none">
              <a:spAutoFit/>
            </a:bodyPr>
            <a:lstStyle/>
            <a:p>
              <a:r>
                <a:rPr lang="en-US" altLang="zh-CN" sz="1600" dirty="0" smtClean="0"/>
                <a:t>2017</a:t>
              </a:r>
              <a:r>
                <a:rPr lang="zh-CN" altLang="en-US" sz="1600" dirty="0" smtClean="0"/>
                <a:t>年</a:t>
              </a:r>
              <a:endParaRPr lang="zh-CN" altLang="en-US" sz="1600" dirty="0"/>
            </a:p>
          </p:txBody>
        </p:sp>
        <p:sp>
          <p:nvSpPr>
            <p:cNvPr id="55" name="对话气泡: 矩形 54">
              <a:extLst>
                <a:ext uri="{FF2B5EF4-FFF2-40B4-BE49-F238E27FC236}">
                  <a16:creationId xmlns:a16="http://schemas.microsoft.com/office/drawing/2014/main" xmlns="" id="{A0FC94B3-9567-4C86-8E66-1DB5B627E41E}"/>
                </a:ext>
              </a:extLst>
            </p:cNvPr>
            <p:cNvSpPr/>
            <p:nvPr/>
          </p:nvSpPr>
          <p:spPr>
            <a:xfrm>
              <a:off x="8150303" y="2221490"/>
              <a:ext cx="1129384" cy="420564"/>
            </a:xfrm>
            <a:prstGeom prst="wedgeRectCallout">
              <a:avLst>
                <a:gd name="adj1" fmla="val -33828"/>
                <a:gd name="adj2" fmla="val 70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dirty="0">
                  <a:solidFill>
                    <a:schemeClr val="bg1"/>
                  </a:solidFill>
                </a:rPr>
                <a:t>36396</a:t>
              </a:r>
              <a:r>
                <a:rPr lang="zh-CN" altLang="en-US" sz="1800" dirty="0">
                  <a:solidFill>
                    <a:schemeClr val="bg1"/>
                  </a:solidFill>
                </a:rPr>
                <a:t>元</a:t>
              </a:r>
              <a:endParaRPr lang="en-US" altLang="zh-CN" sz="1800" dirty="0">
                <a:solidFill>
                  <a:schemeClr val="bg1"/>
                </a:solidFill>
              </a:endParaRPr>
            </a:p>
          </p:txBody>
        </p:sp>
      </p:grpSp>
      <p:sp>
        <p:nvSpPr>
          <p:cNvPr id="56" name="MH_Other_1">
            <a:extLst>
              <a:ext uri="{FF2B5EF4-FFF2-40B4-BE49-F238E27FC236}">
                <a16:creationId xmlns:a16="http://schemas.microsoft.com/office/drawing/2014/main" xmlns="" id="{24C57AAE-716E-42F6-AD78-6B0CE7F4CD02}"/>
              </a:ext>
            </a:extLst>
          </p:cNvPr>
          <p:cNvSpPr/>
          <p:nvPr>
            <p:custDataLst>
              <p:tags r:id="rId1"/>
            </p:custDataLst>
          </p:nvPr>
        </p:nvSpPr>
        <p:spPr>
          <a:xfrm rot="14400000">
            <a:off x="3287950" y="3011676"/>
            <a:ext cx="403772" cy="2139302"/>
          </a:xfrm>
          <a:custGeom>
            <a:avLst/>
            <a:gdLst>
              <a:gd name="connsiteX0" fmla="*/ 804334 w 1109136"/>
              <a:gd name="connsiteY0" fmla="*/ 5994403 h 7018869"/>
              <a:gd name="connsiteX1" fmla="*/ 304801 w 1109136"/>
              <a:gd name="connsiteY1" fmla="*/ 5994403 h 7018869"/>
              <a:gd name="connsiteX2" fmla="*/ 554568 w 1109136"/>
              <a:gd name="connsiteY2" fmla="*/ 0 h 7018869"/>
              <a:gd name="connsiteX3" fmla="*/ 1109136 w 1109136"/>
              <a:gd name="connsiteY3" fmla="*/ 5994405 h 7018869"/>
              <a:gd name="connsiteX4" fmla="*/ 554568 w 1109136"/>
              <a:gd name="connsiteY4" fmla="*/ 7018869 h 7018869"/>
              <a:gd name="connsiteX5" fmla="*/ 0 w 1109136"/>
              <a:gd name="connsiteY5" fmla="*/ 5994405 h 70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36" h="7018869">
                <a:moveTo>
                  <a:pt x="804334" y="5994403"/>
                </a:moveTo>
                <a:lnTo>
                  <a:pt x="304801" y="5994403"/>
                </a:lnTo>
                <a:lnTo>
                  <a:pt x="554568" y="0"/>
                </a:lnTo>
                <a:close/>
                <a:moveTo>
                  <a:pt x="1109136" y="5994405"/>
                </a:moveTo>
                <a:lnTo>
                  <a:pt x="554568" y="7018869"/>
                </a:lnTo>
                <a:lnTo>
                  <a:pt x="0" y="5994405"/>
                </a:lnTo>
                <a:close/>
              </a:path>
            </a:pathLst>
          </a:custGeom>
          <a:solidFill>
            <a:srgbClr val="C00000"/>
          </a:solidFill>
          <a:ln w="12700" cap="flat" cmpd="sng" algn="ctr">
            <a:noFill/>
            <a:prstDash val="solid"/>
            <a:miter lim="800000"/>
          </a:ln>
          <a:effectLst/>
        </p:spPr>
        <p:txBody>
          <a:bodyPr anchor="ctr">
            <a:normAutofit/>
          </a:bodyPr>
          <a:lstStyle/>
          <a:p>
            <a:pPr algn="ctr">
              <a:defRPr/>
            </a:pPr>
            <a:endParaRPr lang="zh-CN" altLang="en-US" sz="1800" kern="0">
              <a:solidFill>
                <a:prstClr val="white"/>
              </a:solidFill>
              <a:latin typeface="Calibri" panose="020F0502020204030204"/>
            </a:endParaRPr>
          </a:p>
        </p:txBody>
      </p:sp>
      <p:sp>
        <p:nvSpPr>
          <p:cNvPr id="57" name="文本框 56">
            <a:extLst>
              <a:ext uri="{FF2B5EF4-FFF2-40B4-BE49-F238E27FC236}">
                <a16:creationId xmlns:a16="http://schemas.microsoft.com/office/drawing/2014/main" xmlns="" id="{384ABE0B-C0B2-4959-8592-AA45C56732D0}"/>
              </a:ext>
            </a:extLst>
          </p:cNvPr>
          <p:cNvSpPr txBox="1"/>
          <p:nvPr/>
        </p:nvSpPr>
        <p:spPr bwMode="auto">
          <a:xfrm>
            <a:off x="7592995" y="1565331"/>
            <a:ext cx="2723823" cy="369332"/>
          </a:xfrm>
          <a:prstGeom prst="rect">
            <a:avLst/>
          </a:prstGeom>
          <a:noFill/>
        </p:spPr>
        <p:txBody>
          <a:bodyPr wrap="none">
            <a:spAutoFit/>
          </a:bodyPr>
          <a:lstStyle/>
          <a:p>
            <a:pPr>
              <a:defRPr/>
            </a:pPr>
            <a:r>
              <a:rPr lang="zh-CN" altLang="en-US" sz="1800" b="1" dirty="0">
                <a:solidFill>
                  <a:srgbClr val="C00000"/>
                </a:solidFill>
                <a:latin typeface="微软雅黑" panose="020B0503020204020204" pitchFamily="34" charset="-122"/>
                <a:ea typeface="微软雅黑" panose="020B0503020204020204" pitchFamily="34" charset="-122"/>
              </a:rPr>
              <a:t>农村居民人均可支配收入</a:t>
            </a:r>
          </a:p>
        </p:txBody>
      </p:sp>
      <p:grpSp>
        <p:nvGrpSpPr>
          <p:cNvPr id="58" name="组合 57">
            <a:extLst>
              <a:ext uri="{FF2B5EF4-FFF2-40B4-BE49-F238E27FC236}">
                <a16:creationId xmlns:a16="http://schemas.microsoft.com/office/drawing/2014/main" xmlns="" id="{3B45E3A1-3A71-4FED-8DBB-7EF7CE3F9A5E}"/>
              </a:ext>
            </a:extLst>
          </p:cNvPr>
          <p:cNvGrpSpPr/>
          <p:nvPr/>
        </p:nvGrpSpPr>
        <p:grpSpPr>
          <a:xfrm>
            <a:off x="6427219" y="4047028"/>
            <a:ext cx="2272307" cy="1864006"/>
            <a:chOff x="2846683" y="4229908"/>
            <a:chExt cx="2272307" cy="1864006"/>
          </a:xfrm>
        </p:grpSpPr>
        <p:sp>
          <p:nvSpPr>
            <p:cNvPr id="59" name="AutoShape 27">
              <a:extLst>
                <a:ext uri="{FF2B5EF4-FFF2-40B4-BE49-F238E27FC236}">
                  <a16:creationId xmlns:a16="http://schemas.microsoft.com/office/drawing/2014/main" xmlns="" id="{2D76DA09-77B6-4680-9D02-16DB44839D54}"/>
                </a:ext>
              </a:extLst>
            </p:cNvPr>
            <p:cNvSpPr>
              <a:spLocks noChangeArrowheads="1"/>
            </p:cNvSpPr>
            <p:nvPr/>
          </p:nvSpPr>
          <p:spPr bwMode="gray">
            <a:xfrm>
              <a:off x="2846683" y="5773985"/>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60" name="AutoShape 29">
              <a:extLst>
                <a:ext uri="{FF2B5EF4-FFF2-40B4-BE49-F238E27FC236}">
                  <a16:creationId xmlns:a16="http://schemas.microsoft.com/office/drawing/2014/main" xmlns="" id="{2BBF13D5-B7D1-40E1-B55E-08E617812140}"/>
                </a:ext>
              </a:extLst>
            </p:cNvPr>
            <p:cNvSpPr>
              <a:spLocks noChangeArrowheads="1"/>
            </p:cNvSpPr>
            <p:nvPr/>
          </p:nvSpPr>
          <p:spPr bwMode="gray">
            <a:xfrm rot="16200000" flipV="1">
              <a:off x="3766702" y="5049343"/>
              <a:ext cx="933845" cy="782899"/>
            </a:xfrm>
            <a:prstGeom prst="cube">
              <a:avLst>
                <a:gd name="adj" fmla="val 23792"/>
              </a:avLst>
            </a:prstGeom>
            <a:solidFill>
              <a:srgbClr val="FFA219"/>
            </a:solidFill>
            <a:ln w="9525">
              <a:noFill/>
              <a:miter lim="800000"/>
              <a:headEnd/>
              <a:tailEnd/>
            </a:ln>
          </p:spPr>
          <p:txBody>
            <a:bodyPr wrap="none" anchor="ctr"/>
            <a:lstStyle/>
            <a:p>
              <a:endParaRPr lang="zh-CN" altLang="en-US" sz="3200"/>
            </a:p>
          </p:txBody>
        </p:sp>
        <p:sp>
          <p:nvSpPr>
            <p:cNvPr id="61" name="文本框 90">
              <a:extLst>
                <a:ext uri="{FF2B5EF4-FFF2-40B4-BE49-F238E27FC236}">
                  <a16:creationId xmlns:a16="http://schemas.microsoft.com/office/drawing/2014/main" xmlns="" id="{30FF1C2D-4168-44FD-BF04-9BC65B8379B0}"/>
                </a:ext>
              </a:extLst>
            </p:cNvPr>
            <p:cNvSpPr txBox="1">
              <a:spLocks noChangeArrowheads="1"/>
            </p:cNvSpPr>
            <p:nvPr/>
          </p:nvSpPr>
          <p:spPr bwMode="auto">
            <a:xfrm>
              <a:off x="3024444" y="5460009"/>
              <a:ext cx="806631" cy="338554"/>
            </a:xfrm>
            <a:prstGeom prst="rect">
              <a:avLst/>
            </a:prstGeom>
            <a:noFill/>
            <a:ln w="9525">
              <a:noFill/>
              <a:miter lim="800000"/>
              <a:headEnd/>
              <a:tailEnd/>
            </a:ln>
          </p:spPr>
          <p:txBody>
            <a:bodyPr wrap="none">
              <a:spAutoFit/>
            </a:bodyPr>
            <a:lstStyle/>
            <a:p>
              <a:r>
                <a:rPr lang="en-US" altLang="zh-CN" sz="1600" dirty="0" smtClean="0"/>
                <a:t>1978</a:t>
              </a:r>
              <a:r>
                <a:rPr lang="zh-CN" altLang="en-US" sz="1600" dirty="0" smtClean="0"/>
                <a:t>年</a:t>
              </a:r>
              <a:endParaRPr lang="zh-CN" altLang="en-US" sz="1600" dirty="0"/>
            </a:p>
          </p:txBody>
        </p:sp>
        <p:sp>
          <p:nvSpPr>
            <p:cNvPr id="62" name="对话气泡: 矩形 61">
              <a:extLst>
                <a:ext uri="{FF2B5EF4-FFF2-40B4-BE49-F238E27FC236}">
                  <a16:creationId xmlns:a16="http://schemas.microsoft.com/office/drawing/2014/main" xmlns="" id="{314105C9-0E4F-4FB6-8C43-C84AC31912BF}"/>
                </a:ext>
              </a:extLst>
            </p:cNvPr>
            <p:cNvSpPr/>
            <p:nvPr/>
          </p:nvSpPr>
          <p:spPr>
            <a:xfrm>
              <a:off x="3909808" y="4229908"/>
              <a:ext cx="1209182" cy="420564"/>
            </a:xfrm>
            <a:prstGeom prst="wedgeRectCallout">
              <a:avLst>
                <a:gd name="adj1" fmla="val -33828"/>
                <a:gd name="adj2" fmla="val 70616"/>
              </a:avLst>
            </a:prstGeom>
            <a:solidFill>
              <a:srgbClr val="FFA2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dirty="0">
                  <a:solidFill>
                    <a:schemeClr val="bg1"/>
                  </a:solidFill>
                </a:rPr>
                <a:t>133.6</a:t>
              </a:r>
              <a:r>
                <a:rPr lang="zh-CN" altLang="en-US" sz="1800" dirty="0">
                  <a:solidFill>
                    <a:schemeClr val="bg1"/>
                  </a:solidFill>
                </a:rPr>
                <a:t>元</a:t>
              </a:r>
              <a:endParaRPr lang="en-US" altLang="zh-CN" sz="1800" dirty="0">
                <a:solidFill>
                  <a:schemeClr val="bg1"/>
                </a:solidFill>
              </a:endParaRPr>
            </a:p>
          </p:txBody>
        </p:sp>
      </p:grpSp>
      <p:grpSp>
        <p:nvGrpSpPr>
          <p:cNvPr id="63" name="组合 62">
            <a:extLst>
              <a:ext uri="{FF2B5EF4-FFF2-40B4-BE49-F238E27FC236}">
                <a16:creationId xmlns:a16="http://schemas.microsoft.com/office/drawing/2014/main" xmlns="" id="{51FB9735-797A-4CE5-9850-475E258CFA22}"/>
              </a:ext>
            </a:extLst>
          </p:cNvPr>
          <p:cNvGrpSpPr/>
          <p:nvPr/>
        </p:nvGrpSpPr>
        <p:grpSpPr>
          <a:xfrm>
            <a:off x="9203298" y="2801545"/>
            <a:ext cx="2425060" cy="3109484"/>
            <a:chOff x="6854627" y="2984425"/>
            <a:chExt cx="2425060" cy="3109484"/>
          </a:xfrm>
        </p:grpSpPr>
        <p:sp>
          <p:nvSpPr>
            <p:cNvPr id="64" name="AutoShape 27">
              <a:extLst>
                <a:ext uri="{FF2B5EF4-FFF2-40B4-BE49-F238E27FC236}">
                  <a16:creationId xmlns:a16="http://schemas.microsoft.com/office/drawing/2014/main" xmlns="" id="{B7184848-465E-4159-A44E-089E841480AA}"/>
                </a:ext>
              </a:extLst>
            </p:cNvPr>
            <p:cNvSpPr>
              <a:spLocks noChangeArrowheads="1"/>
            </p:cNvSpPr>
            <p:nvPr/>
          </p:nvSpPr>
          <p:spPr bwMode="gray">
            <a:xfrm>
              <a:off x="6854627" y="5773980"/>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65" name="AutoShape 28">
              <a:extLst>
                <a:ext uri="{FF2B5EF4-FFF2-40B4-BE49-F238E27FC236}">
                  <a16:creationId xmlns:a16="http://schemas.microsoft.com/office/drawing/2014/main" xmlns="" id="{E7231FBE-CAC2-4CCD-AD25-81591FB2E9AC}"/>
                </a:ext>
              </a:extLst>
            </p:cNvPr>
            <p:cNvSpPr>
              <a:spLocks noChangeArrowheads="1"/>
            </p:cNvSpPr>
            <p:nvPr/>
          </p:nvSpPr>
          <p:spPr bwMode="gray">
            <a:xfrm rot="16200000" flipV="1">
              <a:off x="7243227" y="4327368"/>
              <a:ext cx="2339269" cy="844163"/>
            </a:xfrm>
            <a:prstGeom prst="cube">
              <a:avLst>
                <a:gd name="adj" fmla="val 23792"/>
              </a:avLst>
            </a:prstGeom>
            <a:solidFill>
              <a:srgbClr val="C00000"/>
            </a:solidFill>
            <a:ln w="9525">
              <a:noFill/>
              <a:miter lim="800000"/>
              <a:headEnd/>
              <a:tailEnd/>
            </a:ln>
            <a:effectLst/>
          </p:spPr>
          <p:txBody>
            <a:bodyPr wrap="none" anchor="ctr"/>
            <a:lstStyle/>
            <a:p>
              <a:pPr>
                <a:defRPr/>
              </a:pPr>
              <a:endParaRPr lang="zh-CN" altLang="en-US" sz="3200"/>
            </a:p>
          </p:txBody>
        </p:sp>
        <p:sp>
          <p:nvSpPr>
            <p:cNvPr id="66" name="文本框 91">
              <a:extLst>
                <a:ext uri="{FF2B5EF4-FFF2-40B4-BE49-F238E27FC236}">
                  <a16:creationId xmlns:a16="http://schemas.microsoft.com/office/drawing/2014/main" xmlns="" id="{B9B1AFAF-5FF0-419E-9916-64626342C780}"/>
                </a:ext>
              </a:extLst>
            </p:cNvPr>
            <p:cNvSpPr txBox="1">
              <a:spLocks noChangeArrowheads="1"/>
            </p:cNvSpPr>
            <p:nvPr/>
          </p:nvSpPr>
          <p:spPr bwMode="auto">
            <a:xfrm>
              <a:off x="7018481" y="5460008"/>
              <a:ext cx="806631" cy="338554"/>
            </a:xfrm>
            <a:prstGeom prst="rect">
              <a:avLst/>
            </a:prstGeom>
            <a:noFill/>
            <a:ln w="9525">
              <a:noFill/>
              <a:miter lim="800000"/>
              <a:headEnd/>
              <a:tailEnd/>
            </a:ln>
          </p:spPr>
          <p:txBody>
            <a:bodyPr wrap="none">
              <a:spAutoFit/>
            </a:bodyPr>
            <a:lstStyle/>
            <a:p>
              <a:r>
                <a:rPr lang="en-US" altLang="zh-CN" sz="1600" dirty="0" smtClean="0"/>
                <a:t>2017</a:t>
              </a:r>
              <a:r>
                <a:rPr lang="zh-CN" altLang="en-US" sz="1600" dirty="0" smtClean="0"/>
                <a:t>年</a:t>
              </a:r>
              <a:endParaRPr lang="zh-CN" altLang="en-US" sz="1600" dirty="0"/>
            </a:p>
          </p:txBody>
        </p:sp>
        <p:sp>
          <p:nvSpPr>
            <p:cNvPr id="67" name="对话气泡: 矩形 66">
              <a:extLst>
                <a:ext uri="{FF2B5EF4-FFF2-40B4-BE49-F238E27FC236}">
                  <a16:creationId xmlns:a16="http://schemas.microsoft.com/office/drawing/2014/main" xmlns="" id="{0B3114C4-3976-4467-98B0-E7CBC9EB69C8}"/>
                </a:ext>
              </a:extLst>
            </p:cNvPr>
            <p:cNvSpPr/>
            <p:nvPr/>
          </p:nvSpPr>
          <p:spPr>
            <a:xfrm>
              <a:off x="8150303" y="2984425"/>
              <a:ext cx="1129384" cy="420564"/>
            </a:xfrm>
            <a:prstGeom prst="wedgeRectCallout">
              <a:avLst>
                <a:gd name="adj1" fmla="val -33828"/>
                <a:gd name="adj2" fmla="val 70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dirty="0">
                  <a:solidFill>
                    <a:schemeClr val="bg1"/>
                  </a:solidFill>
                </a:rPr>
                <a:t>13432</a:t>
              </a:r>
              <a:r>
                <a:rPr lang="zh-CN" altLang="en-US" sz="1800" dirty="0">
                  <a:solidFill>
                    <a:schemeClr val="bg1"/>
                  </a:solidFill>
                </a:rPr>
                <a:t>元</a:t>
              </a:r>
              <a:endParaRPr lang="en-US" altLang="zh-CN" sz="1800" dirty="0">
                <a:solidFill>
                  <a:schemeClr val="bg1"/>
                </a:solidFill>
              </a:endParaRPr>
            </a:p>
          </p:txBody>
        </p:sp>
      </p:grpSp>
      <p:sp>
        <p:nvSpPr>
          <p:cNvPr id="70" name="MH_Other_1">
            <a:extLst>
              <a:ext uri="{FF2B5EF4-FFF2-40B4-BE49-F238E27FC236}">
                <a16:creationId xmlns:a16="http://schemas.microsoft.com/office/drawing/2014/main" xmlns="" id="{C5180133-DDD6-468E-AC2C-4B19C5C61F3F}"/>
              </a:ext>
            </a:extLst>
          </p:cNvPr>
          <p:cNvSpPr/>
          <p:nvPr>
            <p:custDataLst>
              <p:tags r:id="rId2"/>
            </p:custDataLst>
          </p:nvPr>
        </p:nvSpPr>
        <p:spPr>
          <a:xfrm rot="14400000">
            <a:off x="9073275" y="3011677"/>
            <a:ext cx="403772" cy="2139302"/>
          </a:xfrm>
          <a:custGeom>
            <a:avLst/>
            <a:gdLst>
              <a:gd name="connsiteX0" fmla="*/ 804334 w 1109136"/>
              <a:gd name="connsiteY0" fmla="*/ 5994403 h 7018869"/>
              <a:gd name="connsiteX1" fmla="*/ 304801 w 1109136"/>
              <a:gd name="connsiteY1" fmla="*/ 5994403 h 7018869"/>
              <a:gd name="connsiteX2" fmla="*/ 554568 w 1109136"/>
              <a:gd name="connsiteY2" fmla="*/ 0 h 7018869"/>
              <a:gd name="connsiteX3" fmla="*/ 1109136 w 1109136"/>
              <a:gd name="connsiteY3" fmla="*/ 5994405 h 7018869"/>
              <a:gd name="connsiteX4" fmla="*/ 554568 w 1109136"/>
              <a:gd name="connsiteY4" fmla="*/ 7018869 h 7018869"/>
              <a:gd name="connsiteX5" fmla="*/ 0 w 1109136"/>
              <a:gd name="connsiteY5" fmla="*/ 5994405 h 70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36" h="7018869">
                <a:moveTo>
                  <a:pt x="804334" y="5994403"/>
                </a:moveTo>
                <a:lnTo>
                  <a:pt x="304801" y="5994403"/>
                </a:lnTo>
                <a:lnTo>
                  <a:pt x="554568" y="0"/>
                </a:lnTo>
                <a:close/>
                <a:moveTo>
                  <a:pt x="1109136" y="5994405"/>
                </a:moveTo>
                <a:lnTo>
                  <a:pt x="554568" y="7018869"/>
                </a:lnTo>
                <a:lnTo>
                  <a:pt x="0" y="5994405"/>
                </a:lnTo>
                <a:close/>
              </a:path>
            </a:pathLst>
          </a:custGeom>
          <a:solidFill>
            <a:srgbClr val="C00000"/>
          </a:solidFill>
          <a:ln w="12700" cap="flat" cmpd="sng" algn="ctr">
            <a:noFill/>
            <a:prstDash val="solid"/>
            <a:miter lim="800000"/>
          </a:ln>
          <a:effectLst/>
        </p:spPr>
        <p:txBody>
          <a:bodyPr anchor="ctr">
            <a:normAutofit/>
          </a:bodyPr>
          <a:lstStyle/>
          <a:p>
            <a:pPr algn="ctr">
              <a:defRPr/>
            </a:pPr>
            <a:endParaRPr lang="zh-CN" altLang="en-US" sz="1800" kern="0">
              <a:solidFill>
                <a:prstClr val="white"/>
              </a:solidFill>
              <a:latin typeface="Calibri" panose="020F0502020204030204"/>
            </a:endParaRPr>
          </a:p>
        </p:txBody>
      </p:sp>
      <p:sp>
        <p:nvSpPr>
          <p:cNvPr id="29" name="矩形 28"/>
          <p:cNvSpPr/>
          <p:nvPr/>
        </p:nvSpPr>
        <p:spPr>
          <a:xfrm>
            <a:off x="779907" y="6233589"/>
            <a:ext cx="6096000" cy="276999"/>
          </a:xfrm>
          <a:prstGeom prst="rect">
            <a:avLst/>
          </a:prstGeom>
        </p:spPr>
        <p:txBody>
          <a:bodyPr>
            <a:spAutoFit/>
          </a:bodyPr>
          <a:lstStyle/>
          <a:p>
            <a:r>
              <a:rPr lang="zh-CN" altLang="zh-CN" sz="1200" b="1" dirty="0">
                <a:solidFill>
                  <a:schemeClr val="tx1">
                    <a:lumMod val="85000"/>
                    <a:lumOff val="15000"/>
                  </a:schemeClr>
                </a:solidFill>
              </a:rPr>
              <a:t>数据来源：国家统计局《</a:t>
            </a:r>
            <a:r>
              <a:rPr lang="en-US" altLang="zh-CN" sz="1200" b="1" dirty="0">
                <a:solidFill>
                  <a:schemeClr val="tx1">
                    <a:lumMod val="85000"/>
                    <a:lumOff val="15000"/>
                  </a:schemeClr>
                </a:solidFill>
              </a:rPr>
              <a:t>2017</a:t>
            </a:r>
            <a:r>
              <a:rPr lang="zh-CN" altLang="zh-CN" sz="1200" b="1" dirty="0">
                <a:solidFill>
                  <a:schemeClr val="tx1">
                    <a:lumMod val="85000"/>
                    <a:lumOff val="15000"/>
                  </a:schemeClr>
                </a:solidFill>
              </a:rPr>
              <a:t>年居民收入和消费支出情况》</a:t>
            </a:r>
          </a:p>
        </p:txBody>
      </p:sp>
    </p:spTree>
    <p:extLst>
      <p:ext uri="{BB962C8B-B14F-4D97-AF65-F5344CB8AC3E}">
        <p14:creationId xmlns:p14="http://schemas.microsoft.com/office/powerpoint/2010/main" val="590633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1300"/>
                            </p:stCondLst>
                            <p:childTnLst>
                              <p:par>
                                <p:cTn id="9" presetID="22" presetClass="entr" presetSubtype="4"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par>
                          <p:cTn id="12" fill="hold">
                            <p:stCondLst>
                              <p:cond delay="18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par>
                          <p:cTn id="16" fill="hold">
                            <p:stCondLst>
                              <p:cond delay="255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305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par>
                          <p:cTn id="24" fill="hold">
                            <p:stCondLst>
                              <p:cond delay="3550"/>
                            </p:stCondLst>
                            <p:childTnLst>
                              <p:par>
                                <p:cTn id="25" presetID="22" presetClass="entr" presetSubtype="8"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500"/>
                                        <p:tgtEl>
                                          <p:spTgt spid="56"/>
                                        </p:tgtEl>
                                      </p:cBhvr>
                                    </p:animEffect>
                                  </p:childTnLst>
                                </p:cTn>
                              </p:par>
                            </p:childTnLst>
                          </p:cTn>
                        </p:par>
                        <p:par>
                          <p:cTn id="28" fill="hold">
                            <p:stCondLst>
                              <p:cond delay="40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par>
                          <p:cTn id="32" fill="hold">
                            <p:stCondLst>
                              <p:cond delay="4800"/>
                            </p:stCondLst>
                            <p:childTnLst>
                              <p:par>
                                <p:cTn id="33" presetID="22" presetClass="entr" presetSubtype="4"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down)">
                                      <p:cBhvr>
                                        <p:cTn id="35" dur="500"/>
                                        <p:tgtEl>
                                          <p:spTgt spid="58"/>
                                        </p:tgtEl>
                                      </p:cBhvr>
                                    </p:animEffect>
                                  </p:childTnLst>
                                </p:cTn>
                              </p:par>
                            </p:childTnLst>
                          </p:cTn>
                        </p:par>
                        <p:par>
                          <p:cTn id="36" fill="hold">
                            <p:stCondLst>
                              <p:cond delay="5300"/>
                            </p:stCondLst>
                            <p:childTnLst>
                              <p:par>
                                <p:cTn id="37" presetID="22" presetClass="entr" presetSubtype="4"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ipe(down)">
                                      <p:cBhvr>
                                        <p:cTn id="39" dur="500"/>
                                        <p:tgtEl>
                                          <p:spTgt spid="63"/>
                                        </p:tgtEl>
                                      </p:cBhvr>
                                    </p:animEffect>
                                  </p:childTnLst>
                                </p:cTn>
                              </p:par>
                            </p:childTnLst>
                          </p:cTn>
                        </p:par>
                        <p:par>
                          <p:cTn id="40" fill="hold">
                            <p:stCondLst>
                              <p:cond delay="5800"/>
                            </p:stCondLst>
                            <p:childTnLst>
                              <p:par>
                                <p:cTn id="41" presetID="22" presetClass="entr" presetSubtype="8" fill="hold" grpId="0" nodeType="after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left)">
                                      <p:cBhvr>
                                        <p:cTn id="43" dur="500"/>
                                        <p:tgtEl>
                                          <p:spTgt spid="70"/>
                                        </p:tgtEl>
                                      </p:cBhvr>
                                    </p:animEffect>
                                  </p:childTnLst>
                                </p:cTn>
                              </p:par>
                            </p:childTnLst>
                          </p:cTn>
                        </p:par>
                        <p:par>
                          <p:cTn id="44" fill="hold">
                            <p:stCondLst>
                              <p:cond delay="6300"/>
                            </p:stCondLst>
                            <p:childTnLst>
                              <p:par>
                                <p:cTn id="45" presetID="10" presetClass="entr" presetSubtype="0" fill="hold" grpId="0" nodeType="afterEffect">
                                  <p:stCondLst>
                                    <p:cond delay="0"/>
                                  </p:stCondLst>
                                  <p:iterate type="wd">
                                    <p:tmPct val="10000"/>
                                  </p:iterate>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p:bldP spid="47" grpId="0"/>
      <p:bldP spid="56" grpId="0" animBg="1"/>
      <p:bldP spid="57" grpId="0"/>
      <p:bldP spid="70" grpId="0" animBg="1"/>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B010D567-0033-40C9-B33B-D99B1E110F50}"/>
              </a:ext>
            </a:extLst>
          </p:cNvPr>
          <p:cNvSpPr/>
          <p:nvPr/>
        </p:nvSpPr>
        <p:spPr>
          <a:xfrm>
            <a:off x="1755648" y="1334254"/>
            <a:ext cx="8672866" cy="479476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2" name="文本框 41">
            <a:extLst>
              <a:ext uri="{FF2B5EF4-FFF2-40B4-BE49-F238E27FC236}">
                <a16:creationId xmlns:a16="http://schemas.microsoft.com/office/drawing/2014/main" xmlns="" id="{4726624C-8665-4DC2-AD0C-50B3BD7263EA}"/>
              </a:ext>
            </a:extLst>
          </p:cNvPr>
          <p:cNvSpPr txBox="1"/>
          <p:nvPr/>
        </p:nvSpPr>
        <p:spPr bwMode="auto">
          <a:xfrm>
            <a:off x="5189657" y="1334254"/>
            <a:ext cx="1800493" cy="369332"/>
          </a:xfrm>
          <a:prstGeom prst="rect">
            <a:avLst/>
          </a:prstGeom>
          <a:noFill/>
        </p:spPr>
        <p:txBody>
          <a:bodyPr wrap="none">
            <a:spAutoFit/>
          </a:bodyPr>
          <a:lstStyle/>
          <a:p>
            <a:pPr algn="ctr">
              <a:defRPr/>
            </a:pPr>
            <a:r>
              <a:rPr lang="zh-CN" altLang="en-US" sz="1800" b="1" dirty="0">
                <a:solidFill>
                  <a:srgbClr val="C00000"/>
                </a:solidFill>
                <a:latin typeface="微软雅黑" panose="020B0503020204020204" pitchFamily="34" charset="-122"/>
                <a:ea typeface="微软雅黑" panose="020B0503020204020204" pitchFamily="34" charset="-122"/>
              </a:rPr>
              <a:t>农村贫困发生率</a:t>
            </a:r>
          </a:p>
        </p:txBody>
      </p:sp>
      <p:sp>
        <p:nvSpPr>
          <p:cNvPr id="43" name="矩形 42">
            <a:extLst>
              <a:ext uri="{FF2B5EF4-FFF2-40B4-BE49-F238E27FC236}">
                <a16:creationId xmlns:a16="http://schemas.microsoft.com/office/drawing/2014/main" xmlns="" id="{9F6D6650-21B2-4CA8-AC52-82DC1DBBCE9E}"/>
              </a:ext>
            </a:extLst>
          </p:cNvPr>
          <p:cNvSpPr/>
          <p:nvPr/>
        </p:nvSpPr>
        <p:spPr>
          <a:xfrm>
            <a:off x="833690" y="593516"/>
            <a:ext cx="10512425" cy="553998"/>
          </a:xfrm>
          <a:prstGeom prst="rect">
            <a:avLst/>
          </a:prstGeom>
        </p:spPr>
        <p:txBody>
          <a:bodyPr wrap="square">
            <a:spAutoFit/>
          </a:bodyPr>
          <a:lstStyle/>
          <a:p>
            <a:pPr algn="ct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农村贫困发生率大幅下降，目前远低于世界平均水平</a:t>
            </a:r>
          </a:p>
        </p:txBody>
      </p:sp>
      <p:graphicFrame>
        <p:nvGraphicFramePr>
          <p:cNvPr id="4" name="图表 3">
            <a:extLst>
              <a:ext uri="{FF2B5EF4-FFF2-40B4-BE49-F238E27FC236}">
                <a16:creationId xmlns:a16="http://schemas.microsoft.com/office/drawing/2014/main" xmlns="" id="{C83F0474-C775-4739-9E7E-18274AE9BAC3}"/>
              </a:ext>
            </a:extLst>
          </p:cNvPr>
          <p:cNvGraphicFramePr/>
          <p:nvPr>
            <p:extLst>
              <p:ext uri="{D42A27DB-BD31-4B8C-83A1-F6EECF244321}">
                <p14:modId xmlns:p14="http://schemas.microsoft.com/office/powerpoint/2010/main" val="4070654131"/>
              </p:ext>
            </p:extLst>
          </p:nvPr>
        </p:nvGraphicFramePr>
        <p:xfrm>
          <a:off x="2288671" y="2013625"/>
          <a:ext cx="7047834" cy="4171001"/>
        </p:xfrm>
        <a:graphic>
          <a:graphicData uri="http://schemas.openxmlformats.org/drawingml/2006/chart">
            <c:chart xmlns:c="http://schemas.openxmlformats.org/drawingml/2006/chart" xmlns:r="http://schemas.openxmlformats.org/officeDocument/2006/relationships" r:id="rId3"/>
          </a:graphicData>
        </a:graphic>
      </p:graphicFrame>
      <p:sp>
        <p:nvSpPr>
          <p:cNvPr id="2" name="矩形 1"/>
          <p:cNvSpPr/>
          <p:nvPr/>
        </p:nvSpPr>
        <p:spPr>
          <a:xfrm>
            <a:off x="2395832" y="6239445"/>
            <a:ext cx="6096000" cy="276999"/>
          </a:xfrm>
          <a:prstGeom prst="rect">
            <a:avLst/>
          </a:prstGeom>
        </p:spPr>
        <p:txBody>
          <a:bodyPr>
            <a:spAutoFit/>
          </a:bodyPr>
          <a:lstStyle/>
          <a:p>
            <a:pPr algn="just">
              <a:spcAft>
                <a:spcPts val="0"/>
              </a:spcAft>
            </a:pPr>
            <a:r>
              <a:rPr lang="zh-CN"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数据来源：国家统计局《中华人民共和国</a:t>
            </a:r>
            <a:r>
              <a:rPr lang="en-US"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年国民经济和社会发展统计公报》</a:t>
            </a:r>
            <a:endParaRPr lang="zh-CN" altLang="zh-CN" sz="1200" b="1"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77428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105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5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2150"/>
                            </p:stCondLst>
                            <p:childTnLst>
                              <p:par>
                                <p:cTn id="17" presetID="2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6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2" grpId="0"/>
      <p:bldP spid="43" grpId="0"/>
      <p:bldGraphic spid="4" grpId="0">
        <p:bldAsOne/>
      </p:bldGraphic>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xmlns="" id="{51AC0183-02BB-4E22-9A75-6F20E8FCAC18}"/>
              </a:ext>
            </a:extLst>
          </p:cNvPr>
          <p:cNvSpPr/>
          <p:nvPr/>
        </p:nvSpPr>
        <p:spPr>
          <a:xfrm>
            <a:off x="1792223" y="1361406"/>
            <a:ext cx="8679833" cy="473459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文本框 25">
            <a:extLst>
              <a:ext uri="{FF2B5EF4-FFF2-40B4-BE49-F238E27FC236}">
                <a16:creationId xmlns:a16="http://schemas.microsoft.com/office/drawing/2014/main" xmlns="" id="{590C02E4-2012-4165-AE0E-B9D0A79F26D5}"/>
              </a:ext>
            </a:extLst>
          </p:cNvPr>
          <p:cNvSpPr txBox="1"/>
          <p:nvPr/>
        </p:nvSpPr>
        <p:spPr bwMode="auto">
          <a:xfrm>
            <a:off x="5080335" y="1366342"/>
            <a:ext cx="2031325" cy="369332"/>
          </a:xfrm>
          <a:prstGeom prst="rect">
            <a:avLst/>
          </a:prstGeom>
          <a:noFill/>
        </p:spPr>
        <p:txBody>
          <a:bodyPr wrap="none">
            <a:spAutoFit/>
          </a:bodyPr>
          <a:lstStyle/>
          <a:p>
            <a:pPr algn="ctr">
              <a:defRPr/>
            </a:pPr>
            <a:r>
              <a:rPr lang="zh-CN" altLang="en-US" sz="1800" b="1" dirty="0" smtClean="0">
                <a:solidFill>
                  <a:srgbClr val="C00000"/>
                </a:solidFill>
                <a:latin typeface="微软雅黑" panose="020B0503020204020204" pitchFamily="34" charset="-122"/>
                <a:ea typeface="微软雅黑" panose="020B0503020204020204" pitchFamily="34" charset="-122"/>
              </a:rPr>
              <a:t>高</a:t>
            </a:r>
            <a:r>
              <a:rPr lang="zh-CN" altLang="en-US" sz="1800" b="1" dirty="0">
                <a:solidFill>
                  <a:srgbClr val="C00000"/>
                </a:solidFill>
                <a:latin typeface="微软雅黑" panose="020B0503020204020204" pitchFamily="34" charset="-122"/>
                <a:ea typeface="微软雅黑" panose="020B0503020204020204" pitchFamily="34" charset="-122"/>
              </a:rPr>
              <a:t>等教育毛入学率</a:t>
            </a:r>
          </a:p>
        </p:txBody>
      </p:sp>
      <p:sp>
        <p:nvSpPr>
          <p:cNvPr id="27" name="矩形 26">
            <a:extLst>
              <a:ext uri="{FF2B5EF4-FFF2-40B4-BE49-F238E27FC236}">
                <a16:creationId xmlns:a16="http://schemas.microsoft.com/office/drawing/2014/main" xmlns="" id="{581A9A16-1FEB-4352-B6DA-399DC9AA7F28}"/>
              </a:ext>
            </a:extLst>
          </p:cNvPr>
          <p:cNvSpPr/>
          <p:nvPr/>
        </p:nvSpPr>
        <p:spPr>
          <a:xfrm>
            <a:off x="2504387" y="588531"/>
            <a:ext cx="7183226" cy="553998"/>
          </a:xfrm>
          <a:prstGeom prst="rect">
            <a:avLst/>
          </a:prstGeom>
        </p:spPr>
        <p:txBody>
          <a:bodyPr wrap="square">
            <a:spAutoFit/>
          </a:bodyPr>
          <a:lstStyle/>
          <a:p>
            <a:pPr algn="ct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高等教育毛入学率高出世界平均水</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平近</a:t>
            </a:r>
            <a:r>
              <a:rPr lang="en-US"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个百分点</a:t>
            </a:r>
          </a:p>
        </p:txBody>
      </p:sp>
      <p:grpSp>
        <p:nvGrpSpPr>
          <p:cNvPr id="3" name="组合 2"/>
          <p:cNvGrpSpPr/>
          <p:nvPr/>
        </p:nvGrpSpPr>
        <p:grpSpPr>
          <a:xfrm>
            <a:off x="2371935" y="3384744"/>
            <a:ext cx="2747055" cy="2514098"/>
            <a:chOff x="2371935" y="3384744"/>
            <a:chExt cx="2747055" cy="2514098"/>
          </a:xfrm>
        </p:grpSpPr>
        <p:sp>
          <p:nvSpPr>
            <p:cNvPr id="46" name="AutoShape 27">
              <a:extLst>
                <a:ext uri="{FF2B5EF4-FFF2-40B4-BE49-F238E27FC236}">
                  <a16:creationId xmlns:a16="http://schemas.microsoft.com/office/drawing/2014/main" xmlns="" id="{E5DB967C-41E0-4073-B4BC-830D24D00DA3}"/>
                </a:ext>
              </a:extLst>
            </p:cNvPr>
            <p:cNvSpPr>
              <a:spLocks noChangeArrowheads="1"/>
            </p:cNvSpPr>
            <p:nvPr/>
          </p:nvSpPr>
          <p:spPr bwMode="gray">
            <a:xfrm>
              <a:off x="2846683" y="5578913"/>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47" name="AutoShape 29">
              <a:extLst>
                <a:ext uri="{FF2B5EF4-FFF2-40B4-BE49-F238E27FC236}">
                  <a16:creationId xmlns:a16="http://schemas.microsoft.com/office/drawing/2014/main" xmlns="" id="{E906C98F-DCC0-4FFC-A5C6-9B3851C11EA0}"/>
                </a:ext>
              </a:extLst>
            </p:cNvPr>
            <p:cNvSpPr>
              <a:spLocks noChangeArrowheads="1"/>
            </p:cNvSpPr>
            <p:nvPr/>
          </p:nvSpPr>
          <p:spPr bwMode="gray">
            <a:xfrm rot="16200000" flipV="1">
              <a:off x="3435617" y="4523186"/>
              <a:ext cx="1596016" cy="782899"/>
            </a:xfrm>
            <a:prstGeom prst="cube">
              <a:avLst>
                <a:gd name="adj" fmla="val 23792"/>
              </a:avLst>
            </a:prstGeom>
            <a:solidFill>
              <a:srgbClr val="FFA219"/>
            </a:solidFill>
            <a:ln w="9525">
              <a:noFill/>
              <a:miter lim="800000"/>
              <a:headEnd/>
              <a:tailEnd/>
            </a:ln>
          </p:spPr>
          <p:txBody>
            <a:bodyPr wrap="none" anchor="ctr"/>
            <a:lstStyle/>
            <a:p>
              <a:endParaRPr lang="zh-CN" altLang="en-US" sz="3200"/>
            </a:p>
          </p:txBody>
        </p:sp>
        <p:sp>
          <p:nvSpPr>
            <p:cNvPr id="48" name="文本框 90">
              <a:extLst>
                <a:ext uri="{FF2B5EF4-FFF2-40B4-BE49-F238E27FC236}">
                  <a16:creationId xmlns:a16="http://schemas.microsoft.com/office/drawing/2014/main" xmlns="" id="{D8D6DCFD-F474-4DD0-A963-D1214EDC970A}"/>
                </a:ext>
              </a:extLst>
            </p:cNvPr>
            <p:cNvSpPr txBox="1">
              <a:spLocks noChangeArrowheads="1"/>
            </p:cNvSpPr>
            <p:nvPr/>
          </p:nvSpPr>
          <p:spPr bwMode="auto">
            <a:xfrm>
              <a:off x="2371935" y="5264937"/>
              <a:ext cx="1415772" cy="338554"/>
            </a:xfrm>
            <a:prstGeom prst="rect">
              <a:avLst/>
            </a:prstGeom>
            <a:noFill/>
            <a:ln w="9525">
              <a:noFill/>
              <a:miter lim="800000"/>
              <a:headEnd/>
              <a:tailEnd/>
            </a:ln>
          </p:spPr>
          <p:txBody>
            <a:bodyPr wrap="none">
              <a:spAutoFit/>
            </a:bodyPr>
            <a:lstStyle/>
            <a:p>
              <a:r>
                <a:rPr lang="zh-CN" altLang="en-US" sz="1600" dirty="0"/>
                <a:t>世界平均水平</a:t>
              </a:r>
            </a:p>
          </p:txBody>
        </p:sp>
        <p:sp>
          <p:nvSpPr>
            <p:cNvPr id="49" name="对话气泡: 矩形 48">
              <a:extLst>
                <a:ext uri="{FF2B5EF4-FFF2-40B4-BE49-F238E27FC236}">
                  <a16:creationId xmlns:a16="http://schemas.microsoft.com/office/drawing/2014/main" xmlns="" id="{EE1949E6-4DE4-44E6-BA79-A565BE0188B9}"/>
                </a:ext>
              </a:extLst>
            </p:cNvPr>
            <p:cNvSpPr/>
            <p:nvPr/>
          </p:nvSpPr>
          <p:spPr>
            <a:xfrm>
              <a:off x="3909808" y="3384744"/>
              <a:ext cx="1209182" cy="420564"/>
            </a:xfrm>
            <a:prstGeom prst="wedgeRectCallout">
              <a:avLst>
                <a:gd name="adj1" fmla="val -33828"/>
                <a:gd name="adj2" fmla="val 70616"/>
              </a:avLst>
            </a:prstGeom>
            <a:solidFill>
              <a:srgbClr val="FFA2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800" dirty="0">
                  <a:solidFill>
                    <a:schemeClr val="bg1"/>
                  </a:solidFill>
                </a:rPr>
                <a:t>约</a:t>
              </a:r>
              <a:r>
                <a:rPr lang="en-US" altLang="zh-CN" sz="1800" dirty="0">
                  <a:solidFill>
                    <a:schemeClr val="bg1"/>
                  </a:solidFill>
                </a:rPr>
                <a:t>35.7%</a:t>
              </a:r>
            </a:p>
          </p:txBody>
        </p:sp>
      </p:grpSp>
      <p:grpSp>
        <p:nvGrpSpPr>
          <p:cNvPr id="4" name="组合 3"/>
          <p:cNvGrpSpPr/>
          <p:nvPr/>
        </p:nvGrpSpPr>
        <p:grpSpPr>
          <a:xfrm>
            <a:off x="6854627" y="2026418"/>
            <a:ext cx="2425060" cy="3872419"/>
            <a:chOff x="6854627" y="2026418"/>
            <a:chExt cx="2425060" cy="3872419"/>
          </a:xfrm>
        </p:grpSpPr>
        <p:sp>
          <p:nvSpPr>
            <p:cNvPr id="29" name="AutoShape 27">
              <a:extLst>
                <a:ext uri="{FF2B5EF4-FFF2-40B4-BE49-F238E27FC236}">
                  <a16:creationId xmlns:a16="http://schemas.microsoft.com/office/drawing/2014/main" xmlns="" id="{50E5C2FC-B8B9-4837-A381-6E861999A855}"/>
                </a:ext>
              </a:extLst>
            </p:cNvPr>
            <p:cNvSpPr>
              <a:spLocks noChangeArrowheads="1"/>
            </p:cNvSpPr>
            <p:nvPr/>
          </p:nvSpPr>
          <p:spPr bwMode="gray">
            <a:xfrm>
              <a:off x="6854627" y="5578908"/>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30" name="AutoShape 28">
              <a:extLst>
                <a:ext uri="{FF2B5EF4-FFF2-40B4-BE49-F238E27FC236}">
                  <a16:creationId xmlns:a16="http://schemas.microsoft.com/office/drawing/2014/main" xmlns="" id="{E5C99C72-DD74-48A8-BB50-6A1AB7108E61}"/>
                </a:ext>
              </a:extLst>
            </p:cNvPr>
            <p:cNvSpPr>
              <a:spLocks noChangeArrowheads="1"/>
            </p:cNvSpPr>
            <p:nvPr/>
          </p:nvSpPr>
          <p:spPr bwMode="gray">
            <a:xfrm rot="16200000" flipV="1">
              <a:off x="6838254" y="3727323"/>
              <a:ext cx="3149216" cy="844163"/>
            </a:xfrm>
            <a:prstGeom prst="cube">
              <a:avLst>
                <a:gd name="adj" fmla="val 23792"/>
              </a:avLst>
            </a:prstGeom>
            <a:solidFill>
              <a:srgbClr val="C00000"/>
            </a:solidFill>
            <a:ln w="9525">
              <a:noFill/>
              <a:miter lim="800000"/>
              <a:headEnd/>
              <a:tailEnd/>
            </a:ln>
            <a:effectLst/>
          </p:spPr>
          <p:txBody>
            <a:bodyPr wrap="none" anchor="ctr"/>
            <a:lstStyle/>
            <a:p>
              <a:pPr>
                <a:defRPr/>
              </a:pPr>
              <a:endParaRPr lang="zh-CN" altLang="en-US" sz="3200"/>
            </a:p>
          </p:txBody>
        </p:sp>
        <p:sp>
          <p:nvSpPr>
            <p:cNvPr id="31" name="文本框 91">
              <a:extLst>
                <a:ext uri="{FF2B5EF4-FFF2-40B4-BE49-F238E27FC236}">
                  <a16:creationId xmlns:a16="http://schemas.microsoft.com/office/drawing/2014/main" xmlns="" id="{8498CC03-D43D-44EE-BB3E-E2017EA8647F}"/>
                </a:ext>
              </a:extLst>
            </p:cNvPr>
            <p:cNvSpPr txBox="1">
              <a:spLocks noChangeArrowheads="1"/>
            </p:cNvSpPr>
            <p:nvPr/>
          </p:nvSpPr>
          <p:spPr bwMode="auto">
            <a:xfrm>
              <a:off x="7018481" y="5264936"/>
              <a:ext cx="595035" cy="338554"/>
            </a:xfrm>
            <a:prstGeom prst="rect">
              <a:avLst/>
            </a:prstGeom>
            <a:noFill/>
            <a:ln w="9525">
              <a:noFill/>
              <a:miter lim="800000"/>
              <a:headEnd/>
              <a:tailEnd/>
            </a:ln>
          </p:spPr>
          <p:txBody>
            <a:bodyPr wrap="none">
              <a:spAutoFit/>
            </a:bodyPr>
            <a:lstStyle/>
            <a:p>
              <a:r>
                <a:rPr lang="zh-CN" altLang="en-US" sz="1600" dirty="0"/>
                <a:t>中国</a:t>
              </a:r>
            </a:p>
          </p:txBody>
        </p:sp>
        <p:sp>
          <p:nvSpPr>
            <p:cNvPr id="32" name="对话气泡: 矩形 31">
              <a:extLst>
                <a:ext uri="{FF2B5EF4-FFF2-40B4-BE49-F238E27FC236}">
                  <a16:creationId xmlns:a16="http://schemas.microsoft.com/office/drawing/2014/main" xmlns="" id="{C02B5003-2B71-447A-8F89-061D2A0A4226}"/>
                </a:ext>
              </a:extLst>
            </p:cNvPr>
            <p:cNvSpPr/>
            <p:nvPr/>
          </p:nvSpPr>
          <p:spPr>
            <a:xfrm>
              <a:off x="8150303" y="2026418"/>
              <a:ext cx="1129384" cy="420564"/>
            </a:xfrm>
            <a:prstGeom prst="wedgeRectCallout">
              <a:avLst>
                <a:gd name="adj1" fmla="val -33828"/>
                <a:gd name="adj2" fmla="val 70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dirty="0">
                  <a:solidFill>
                    <a:schemeClr val="bg1"/>
                  </a:solidFill>
                </a:rPr>
                <a:t>45.7%</a:t>
              </a:r>
            </a:p>
          </p:txBody>
        </p:sp>
      </p:grpSp>
      <p:sp>
        <p:nvSpPr>
          <p:cNvPr id="45" name="MH_Other_1">
            <a:extLst>
              <a:ext uri="{FF2B5EF4-FFF2-40B4-BE49-F238E27FC236}">
                <a16:creationId xmlns:a16="http://schemas.microsoft.com/office/drawing/2014/main" xmlns="" id="{98FB1439-AFEB-4DD1-916B-BDF274AF6184}"/>
              </a:ext>
            </a:extLst>
          </p:cNvPr>
          <p:cNvSpPr/>
          <p:nvPr>
            <p:custDataLst>
              <p:tags r:id="rId1"/>
            </p:custDataLst>
          </p:nvPr>
        </p:nvSpPr>
        <p:spPr>
          <a:xfrm rot="14400000">
            <a:off x="6106042" y="2607340"/>
            <a:ext cx="403772" cy="2139302"/>
          </a:xfrm>
          <a:custGeom>
            <a:avLst/>
            <a:gdLst>
              <a:gd name="connsiteX0" fmla="*/ 804334 w 1109136"/>
              <a:gd name="connsiteY0" fmla="*/ 5994403 h 7018869"/>
              <a:gd name="connsiteX1" fmla="*/ 304801 w 1109136"/>
              <a:gd name="connsiteY1" fmla="*/ 5994403 h 7018869"/>
              <a:gd name="connsiteX2" fmla="*/ 554568 w 1109136"/>
              <a:gd name="connsiteY2" fmla="*/ 0 h 7018869"/>
              <a:gd name="connsiteX3" fmla="*/ 1109136 w 1109136"/>
              <a:gd name="connsiteY3" fmla="*/ 5994405 h 7018869"/>
              <a:gd name="connsiteX4" fmla="*/ 554568 w 1109136"/>
              <a:gd name="connsiteY4" fmla="*/ 7018869 h 7018869"/>
              <a:gd name="connsiteX5" fmla="*/ 0 w 1109136"/>
              <a:gd name="connsiteY5" fmla="*/ 5994405 h 70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36" h="7018869">
                <a:moveTo>
                  <a:pt x="804334" y="5994403"/>
                </a:moveTo>
                <a:lnTo>
                  <a:pt x="304801" y="5994403"/>
                </a:lnTo>
                <a:lnTo>
                  <a:pt x="554568" y="0"/>
                </a:lnTo>
                <a:close/>
                <a:moveTo>
                  <a:pt x="1109136" y="5994405"/>
                </a:moveTo>
                <a:lnTo>
                  <a:pt x="554568" y="7018869"/>
                </a:lnTo>
                <a:lnTo>
                  <a:pt x="0" y="5994405"/>
                </a:lnTo>
                <a:close/>
              </a:path>
            </a:pathLst>
          </a:custGeom>
          <a:solidFill>
            <a:srgbClr val="C00000"/>
          </a:solidFill>
          <a:ln w="12700" cap="flat" cmpd="sng" algn="ctr">
            <a:noFill/>
            <a:prstDash val="solid"/>
            <a:miter lim="800000"/>
          </a:ln>
          <a:effectLst/>
        </p:spPr>
        <p:txBody>
          <a:bodyPr anchor="ctr">
            <a:normAutofit/>
          </a:bodyPr>
          <a:lstStyle/>
          <a:p>
            <a:pPr algn="ctr">
              <a:defRPr/>
            </a:pPr>
            <a:endParaRPr lang="zh-CN" altLang="en-US" sz="1800" kern="0">
              <a:solidFill>
                <a:prstClr val="white"/>
              </a:solidFill>
              <a:latin typeface="Calibri" panose="020F0502020204030204"/>
            </a:endParaRPr>
          </a:p>
        </p:txBody>
      </p:sp>
      <p:sp>
        <p:nvSpPr>
          <p:cNvPr id="2" name="矩形 1"/>
          <p:cNvSpPr/>
          <p:nvPr/>
        </p:nvSpPr>
        <p:spPr>
          <a:xfrm>
            <a:off x="1706880" y="6212809"/>
            <a:ext cx="6096000" cy="276999"/>
          </a:xfrm>
          <a:prstGeom prst="rect">
            <a:avLst/>
          </a:prstGeom>
        </p:spPr>
        <p:txBody>
          <a:bodyPr>
            <a:spAutoFit/>
          </a:bodyPr>
          <a:lstStyle/>
          <a:p>
            <a:pPr algn="just">
              <a:spcAft>
                <a:spcPts val="0"/>
              </a:spcAft>
            </a:pPr>
            <a:r>
              <a:rPr lang="zh-CN"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数据来源：教育部《</a:t>
            </a:r>
            <a:r>
              <a:rPr lang="en-US"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年全国教育事业发展统计公报》</a:t>
            </a:r>
            <a:endParaRPr lang="zh-CN" altLang="zh-CN" sz="1200" b="1"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85720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155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par>
                          <p:cTn id="12" fill="hold">
                            <p:stCondLst>
                              <p:cond delay="20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29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par>
                          <p:cTn id="20" fill="hold">
                            <p:stCondLst>
                              <p:cond delay="34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par>
                          <p:cTn id="24" fill="hold">
                            <p:stCondLst>
                              <p:cond delay="3900"/>
                            </p:stCondLst>
                            <p:childTnLst>
                              <p:par>
                                <p:cTn id="25" presetID="22" presetClass="entr" presetSubtype="8"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childTnLst>
                          </p:cTn>
                        </p:par>
                        <p:par>
                          <p:cTn id="28" fill="hold">
                            <p:stCondLst>
                              <p:cond delay="44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4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xmlns="" id="{FAD2D83E-A01E-4775-ACC9-C6E8139050E8}"/>
              </a:ext>
            </a:extLst>
          </p:cNvPr>
          <p:cNvSpPr/>
          <p:nvPr/>
        </p:nvSpPr>
        <p:spPr>
          <a:xfrm>
            <a:off x="1048512" y="1251857"/>
            <a:ext cx="10174659" cy="506004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5" name="MH_Other_1">
            <a:extLst>
              <a:ext uri="{FF2B5EF4-FFF2-40B4-BE49-F238E27FC236}">
                <a16:creationId xmlns:a16="http://schemas.microsoft.com/office/drawing/2014/main" xmlns="" id="{DF435EBF-4E57-49DC-B745-3A439710446D}"/>
              </a:ext>
            </a:extLst>
          </p:cNvPr>
          <p:cNvSpPr/>
          <p:nvPr>
            <p:custDataLst>
              <p:tags r:id="rId1"/>
            </p:custDataLst>
          </p:nvPr>
        </p:nvSpPr>
        <p:spPr>
          <a:xfrm rot="14400000">
            <a:off x="6199036" y="980518"/>
            <a:ext cx="686216" cy="5687222"/>
          </a:xfrm>
          <a:custGeom>
            <a:avLst/>
            <a:gdLst>
              <a:gd name="connsiteX0" fmla="*/ 804334 w 1109136"/>
              <a:gd name="connsiteY0" fmla="*/ 5994403 h 7018869"/>
              <a:gd name="connsiteX1" fmla="*/ 304801 w 1109136"/>
              <a:gd name="connsiteY1" fmla="*/ 5994403 h 7018869"/>
              <a:gd name="connsiteX2" fmla="*/ 554568 w 1109136"/>
              <a:gd name="connsiteY2" fmla="*/ 0 h 7018869"/>
              <a:gd name="connsiteX3" fmla="*/ 1109136 w 1109136"/>
              <a:gd name="connsiteY3" fmla="*/ 5994405 h 7018869"/>
              <a:gd name="connsiteX4" fmla="*/ 554568 w 1109136"/>
              <a:gd name="connsiteY4" fmla="*/ 7018869 h 7018869"/>
              <a:gd name="connsiteX5" fmla="*/ 0 w 1109136"/>
              <a:gd name="connsiteY5" fmla="*/ 5994405 h 70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36" h="7018869">
                <a:moveTo>
                  <a:pt x="804334" y="5994403"/>
                </a:moveTo>
                <a:lnTo>
                  <a:pt x="304801" y="5994403"/>
                </a:lnTo>
                <a:lnTo>
                  <a:pt x="554568" y="0"/>
                </a:lnTo>
                <a:close/>
                <a:moveTo>
                  <a:pt x="1109136" y="5994405"/>
                </a:moveTo>
                <a:lnTo>
                  <a:pt x="554568" y="7018869"/>
                </a:lnTo>
                <a:lnTo>
                  <a:pt x="0" y="5994405"/>
                </a:lnTo>
                <a:close/>
              </a:path>
            </a:pathLst>
          </a:custGeom>
          <a:solidFill>
            <a:srgbClr val="C00000"/>
          </a:solidFill>
          <a:ln w="12700" cap="flat" cmpd="sng" algn="ctr">
            <a:noFill/>
            <a:prstDash val="solid"/>
            <a:miter lim="800000"/>
          </a:ln>
          <a:effectLst/>
        </p:spPr>
        <p:txBody>
          <a:bodyPr anchor="ctr">
            <a:normAutofit/>
          </a:bodyPr>
          <a:lstStyle/>
          <a:p>
            <a:pPr algn="ctr">
              <a:defRPr/>
            </a:pPr>
            <a:endParaRPr lang="zh-CN" altLang="en-US" sz="1800" kern="0">
              <a:solidFill>
                <a:prstClr val="white"/>
              </a:solidFill>
              <a:latin typeface="Calibri" panose="020F0502020204030204"/>
            </a:endParaRPr>
          </a:p>
        </p:txBody>
      </p:sp>
      <p:sp>
        <p:nvSpPr>
          <p:cNvPr id="25" name="文本框 24">
            <a:extLst>
              <a:ext uri="{FF2B5EF4-FFF2-40B4-BE49-F238E27FC236}">
                <a16:creationId xmlns:a16="http://schemas.microsoft.com/office/drawing/2014/main" xmlns="" id="{5AD9C944-71AB-4FE6-B9B8-B41D49C30C28}"/>
              </a:ext>
            </a:extLst>
          </p:cNvPr>
          <p:cNvSpPr txBox="1"/>
          <p:nvPr/>
        </p:nvSpPr>
        <p:spPr bwMode="auto">
          <a:xfrm>
            <a:off x="5080335" y="1365771"/>
            <a:ext cx="2031325" cy="369332"/>
          </a:xfrm>
          <a:prstGeom prst="rect">
            <a:avLst/>
          </a:prstGeom>
          <a:noFill/>
        </p:spPr>
        <p:txBody>
          <a:bodyPr wrap="none">
            <a:spAutoFit/>
          </a:bodyPr>
          <a:lstStyle/>
          <a:p>
            <a:pPr algn="ctr">
              <a:defRPr/>
            </a:pPr>
            <a:r>
              <a:rPr lang="zh-CN" altLang="en-US" sz="1800" b="1" dirty="0" smtClean="0">
                <a:solidFill>
                  <a:srgbClr val="C00000"/>
                </a:solidFill>
                <a:latin typeface="微软雅黑" panose="020B0503020204020204" pitchFamily="34" charset="-122"/>
                <a:ea typeface="微软雅黑" panose="020B0503020204020204" pitchFamily="34" charset="-122"/>
              </a:rPr>
              <a:t>居民</a:t>
            </a:r>
            <a:r>
              <a:rPr lang="zh-CN" altLang="en-US" sz="1800" b="1" dirty="0">
                <a:solidFill>
                  <a:srgbClr val="C00000"/>
                </a:solidFill>
                <a:latin typeface="微软雅黑" panose="020B0503020204020204" pitchFamily="34" charset="-122"/>
                <a:ea typeface="微软雅黑" panose="020B0503020204020204" pitchFamily="34" charset="-122"/>
              </a:rPr>
              <a:t>平均预期寿命</a:t>
            </a:r>
          </a:p>
        </p:txBody>
      </p:sp>
      <p:sp>
        <p:nvSpPr>
          <p:cNvPr id="26" name="矩形 25">
            <a:extLst>
              <a:ext uri="{FF2B5EF4-FFF2-40B4-BE49-F238E27FC236}">
                <a16:creationId xmlns:a16="http://schemas.microsoft.com/office/drawing/2014/main" xmlns="" id="{6FD345FC-0A83-4678-8A22-EE51CDE7BE9C}"/>
              </a:ext>
            </a:extLst>
          </p:cNvPr>
          <p:cNvSpPr/>
          <p:nvPr/>
        </p:nvSpPr>
        <p:spPr>
          <a:xfrm>
            <a:off x="1106697" y="673374"/>
            <a:ext cx="10065690" cy="499624"/>
          </a:xfrm>
          <a:prstGeom prst="rect">
            <a:avLst/>
          </a:prstGeom>
        </p:spPr>
        <p:txBody>
          <a:bodyPr wrap="square">
            <a:spAutoFit/>
          </a:bodyPr>
          <a:lstStyle/>
          <a:p>
            <a:pPr algn="ct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城乡居民健康状况显著改善，居民平均预期寿命</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年达到</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76.7</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岁，高于世界平均水平</a:t>
            </a:r>
          </a:p>
        </p:txBody>
      </p:sp>
      <p:grpSp>
        <p:nvGrpSpPr>
          <p:cNvPr id="3" name="组合 2"/>
          <p:cNvGrpSpPr/>
          <p:nvPr/>
        </p:nvGrpSpPr>
        <p:grpSpPr>
          <a:xfrm>
            <a:off x="5198187" y="2288530"/>
            <a:ext cx="2352882" cy="3492434"/>
            <a:chOff x="5198187" y="2288530"/>
            <a:chExt cx="2352882" cy="3492434"/>
          </a:xfrm>
        </p:grpSpPr>
        <p:sp>
          <p:nvSpPr>
            <p:cNvPr id="41" name="AutoShape 27">
              <a:extLst>
                <a:ext uri="{FF2B5EF4-FFF2-40B4-BE49-F238E27FC236}">
                  <a16:creationId xmlns:a16="http://schemas.microsoft.com/office/drawing/2014/main" xmlns="" id="{8C52F6FF-6516-4280-8EAE-E722D1E71EE3}"/>
                </a:ext>
              </a:extLst>
            </p:cNvPr>
            <p:cNvSpPr>
              <a:spLocks noChangeArrowheads="1"/>
            </p:cNvSpPr>
            <p:nvPr/>
          </p:nvSpPr>
          <p:spPr bwMode="gray">
            <a:xfrm>
              <a:off x="5198187" y="5461035"/>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42" name="AutoShape 28">
              <a:extLst>
                <a:ext uri="{FF2B5EF4-FFF2-40B4-BE49-F238E27FC236}">
                  <a16:creationId xmlns:a16="http://schemas.microsoft.com/office/drawing/2014/main" xmlns="" id="{62177A84-DCAF-45AC-B77F-63BEBE10B3CC}"/>
                </a:ext>
              </a:extLst>
            </p:cNvPr>
            <p:cNvSpPr>
              <a:spLocks noChangeArrowheads="1"/>
            </p:cNvSpPr>
            <p:nvPr/>
          </p:nvSpPr>
          <p:spPr bwMode="gray">
            <a:xfrm rot="16200000" flipV="1">
              <a:off x="5331048" y="3758684"/>
              <a:ext cx="2850748" cy="844163"/>
            </a:xfrm>
            <a:prstGeom prst="cube">
              <a:avLst>
                <a:gd name="adj" fmla="val 23792"/>
              </a:avLst>
            </a:prstGeom>
            <a:solidFill>
              <a:srgbClr val="C00000"/>
            </a:solidFill>
            <a:ln w="9525">
              <a:noFill/>
              <a:miter lim="800000"/>
              <a:headEnd/>
              <a:tailEnd/>
            </a:ln>
            <a:effectLst/>
          </p:spPr>
          <p:txBody>
            <a:bodyPr wrap="none" anchor="ctr"/>
            <a:lstStyle/>
            <a:p>
              <a:pPr>
                <a:defRPr/>
              </a:pPr>
              <a:endParaRPr lang="zh-CN" altLang="en-US" sz="3200"/>
            </a:p>
          </p:txBody>
        </p:sp>
        <p:sp>
          <p:nvSpPr>
            <p:cNvPr id="43" name="文本框 91">
              <a:extLst>
                <a:ext uri="{FF2B5EF4-FFF2-40B4-BE49-F238E27FC236}">
                  <a16:creationId xmlns:a16="http://schemas.microsoft.com/office/drawing/2014/main" xmlns="" id="{5EBEAC34-3CD5-4D05-9754-D50B03F004D2}"/>
                </a:ext>
              </a:extLst>
            </p:cNvPr>
            <p:cNvSpPr txBox="1">
              <a:spLocks noChangeArrowheads="1"/>
            </p:cNvSpPr>
            <p:nvPr/>
          </p:nvSpPr>
          <p:spPr bwMode="auto">
            <a:xfrm>
              <a:off x="5365058" y="5065049"/>
              <a:ext cx="806631" cy="338554"/>
            </a:xfrm>
            <a:prstGeom prst="rect">
              <a:avLst/>
            </a:prstGeom>
            <a:noFill/>
            <a:ln w="9525">
              <a:noFill/>
              <a:miter lim="800000"/>
              <a:headEnd/>
              <a:tailEnd/>
            </a:ln>
          </p:spPr>
          <p:txBody>
            <a:bodyPr wrap="none">
              <a:spAutoFit/>
            </a:bodyPr>
            <a:lstStyle/>
            <a:p>
              <a:r>
                <a:rPr lang="en-US" altLang="zh-CN" sz="1600" b="1" dirty="0"/>
                <a:t>2016</a:t>
              </a:r>
              <a:r>
                <a:rPr lang="zh-CN" altLang="en-US" sz="1600" b="1" dirty="0"/>
                <a:t>年</a:t>
              </a:r>
            </a:p>
          </p:txBody>
        </p:sp>
        <p:sp>
          <p:nvSpPr>
            <p:cNvPr id="44" name="对话气泡: 矩形 43">
              <a:extLst>
                <a:ext uri="{FF2B5EF4-FFF2-40B4-BE49-F238E27FC236}">
                  <a16:creationId xmlns:a16="http://schemas.microsoft.com/office/drawing/2014/main" xmlns="" id="{01E73C3E-95AD-4E15-9E84-E9084A70DD80}"/>
                </a:ext>
              </a:extLst>
            </p:cNvPr>
            <p:cNvSpPr/>
            <p:nvPr/>
          </p:nvSpPr>
          <p:spPr>
            <a:xfrm>
              <a:off x="6421685" y="2288530"/>
              <a:ext cx="1129384" cy="420564"/>
            </a:xfrm>
            <a:prstGeom prst="wedgeRectCallout">
              <a:avLst>
                <a:gd name="adj1" fmla="val -33828"/>
                <a:gd name="adj2" fmla="val 70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b="1" dirty="0">
                  <a:solidFill>
                    <a:schemeClr val="bg1"/>
                  </a:solidFill>
                </a:rPr>
                <a:t>76.5</a:t>
              </a:r>
              <a:r>
                <a:rPr lang="zh-CN" altLang="en-US" sz="1800" b="1" dirty="0">
                  <a:solidFill>
                    <a:schemeClr val="bg1"/>
                  </a:solidFill>
                </a:rPr>
                <a:t>岁</a:t>
              </a:r>
              <a:endParaRPr lang="en-US" altLang="zh-CN" sz="1800" b="1" dirty="0">
                <a:solidFill>
                  <a:schemeClr val="bg1"/>
                </a:solidFill>
              </a:endParaRPr>
            </a:p>
          </p:txBody>
        </p:sp>
      </p:grpSp>
      <p:sp>
        <p:nvSpPr>
          <p:cNvPr id="4" name="矩形 3"/>
          <p:cNvSpPr/>
          <p:nvPr/>
        </p:nvSpPr>
        <p:spPr>
          <a:xfrm>
            <a:off x="1048512" y="6097249"/>
            <a:ext cx="9935333" cy="276999"/>
          </a:xfrm>
          <a:prstGeom prst="rect">
            <a:avLst/>
          </a:prstGeom>
        </p:spPr>
        <p:txBody>
          <a:bodyPr wrap="square">
            <a:spAutoFit/>
          </a:bodyPr>
          <a:lstStyle/>
          <a:p>
            <a:pPr algn="just">
              <a:spcAft>
                <a:spcPts val="0"/>
              </a:spcAft>
            </a:pPr>
            <a:r>
              <a:rPr lang="zh-CN"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数据来源：国务院《中国健康事业的发展与人权进步》白皮书、中国国家卫生健康委员会《</a:t>
            </a:r>
            <a:r>
              <a:rPr lang="en-US"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200" b="1"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年中国卫生健康事业发展统计公报》</a:t>
            </a:r>
            <a:endParaRPr lang="zh-CN" altLang="zh-CN" sz="1200" b="1"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组合 1"/>
          <p:cNvGrpSpPr/>
          <p:nvPr/>
        </p:nvGrpSpPr>
        <p:grpSpPr>
          <a:xfrm>
            <a:off x="2207635" y="3207797"/>
            <a:ext cx="2272307" cy="2573167"/>
            <a:chOff x="2207635" y="3207797"/>
            <a:chExt cx="2272307" cy="2573167"/>
          </a:xfrm>
        </p:grpSpPr>
        <p:sp>
          <p:nvSpPr>
            <p:cNvPr id="37" name="AutoShape 27">
              <a:extLst>
                <a:ext uri="{FF2B5EF4-FFF2-40B4-BE49-F238E27FC236}">
                  <a16:creationId xmlns:a16="http://schemas.microsoft.com/office/drawing/2014/main" xmlns="" id="{FDCF2469-E759-4ECE-9114-DCA823656646}"/>
                </a:ext>
              </a:extLst>
            </p:cNvPr>
            <p:cNvSpPr>
              <a:spLocks noChangeArrowheads="1"/>
            </p:cNvSpPr>
            <p:nvPr/>
          </p:nvSpPr>
          <p:spPr bwMode="gray">
            <a:xfrm>
              <a:off x="2207635" y="5461035"/>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a:p>
          </p:txBody>
        </p:sp>
        <p:sp>
          <p:nvSpPr>
            <p:cNvPr id="38" name="AutoShape 29">
              <a:extLst>
                <a:ext uri="{FF2B5EF4-FFF2-40B4-BE49-F238E27FC236}">
                  <a16:creationId xmlns:a16="http://schemas.microsoft.com/office/drawing/2014/main" xmlns="" id="{677EE301-F212-444A-9B95-B817AA14CC4E}"/>
                </a:ext>
              </a:extLst>
            </p:cNvPr>
            <p:cNvSpPr>
              <a:spLocks noChangeArrowheads="1"/>
            </p:cNvSpPr>
            <p:nvPr/>
          </p:nvSpPr>
          <p:spPr bwMode="gray">
            <a:xfrm rot="16200000" flipV="1">
              <a:off x="2669831" y="4278571"/>
              <a:ext cx="1849489" cy="782899"/>
            </a:xfrm>
            <a:prstGeom prst="cube">
              <a:avLst>
                <a:gd name="adj" fmla="val 23792"/>
              </a:avLst>
            </a:prstGeom>
            <a:solidFill>
              <a:srgbClr val="FFA219"/>
            </a:solidFill>
            <a:ln w="9525">
              <a:noFill/>
              <a:miter lim="800000"/>
              <a:headEnd/>
              <a:tailEnd/>
            </a:ln>
          </p:spPr>
          <p:txBody>
            <a:bodyPr wrap="none" anchor="ctr"/>
            <a:lstStyle/>
            <a:p>
              <a:endParaRPr lang="zh-CN" altLang="en-US" sz="3200"/>
            </a:p>
          </p:txBody>
        </p:sp>
        <p:sp>
          <p:nvSpPr>
            <p:cNvPr id="39" name="文本框 90">
              <a:extLst>
                <a:ext uri="{FF2B5EF4-FFF2-40B4-BE49-F238E27FC236}">
                  <a16:creationId xmlns:a16="http://schemas.microsoft.com/office/drawing/2014/main" xmlns="" id="{B98C0E42-7D5B-4F25-ABC5-899A02808CE9}"/>
                </a:ext>
              </a:extLst>
            </p:cNvPr>
            <p:cNvSpPr txBox="1">
              <a:spLocks noChangeArrowheads="1"/>
            </p:cNvSpPr>
            <p:nvPr/>
          </p:nvSpPr>
          <p:spPr bwMode="auto">
            <a:xfrm>
              <a:off x="2358761" y="5065049"/>
              <a:ext cx="806631" cy="338554"/>
            </a:xfrm>
            <a:prstGeom prst="rect">
              <a:avLst/>
            </a:prstGeom>
            <a:noFill/>
            <a:ln w="9525">
              <a:noFill/>
              <a:miter lim="800000"/>
              <a:headEnd/>
              <a:tailEnd/>
            </a:ln>
          </p:spPr>
          <p:txBody>
            <a:bodyPr wrap="none">
              <a:spAutoFit/>
            </a:bodyPr>
            <a:lstStyle/>
            <a:p>
              <a:r>
                <a:rPr lang="en-US" altLang="zh-CN" sz="1600" b="1" dirty="0"/>
                <a:t>1981</a:t>
              </a:r>
              <a:r>
                <a:rPr lang="zh-CN" altLang="en-US" sz="1600" b="1" dirty="0"/>
                <a:t>年</a:t>
              </a:r>
            </a:p>
          </p:txBody>
        </p:sp>
        <p:sp>
          <p:nvSpPr>
            <p:cNvPr id="18" name="对话气泡: 矩形 43">
              <a:extLst>
                <a:ext uri="{FF2B5EF4-FFF2-40B4-BE49-F238E27FC236}">
                  <a16:creationId xmlns:a16="http://schemas.microsoft.com/office/drawing/2014/main" xmlns="" id="{01E73C3E-95AD-4E15-9E84-E9084A70DD80}"/>
                </a:ext>
              </a:extLst>
            </p:cNvPr>
            <p:cNvSpPr/>
            <p:nvPr/>
          </p:nvSpPr>
          <p:spPr>
            <a:xfrm>
              <a:off x="3315906" y="3207797"/>
              <a:ext cx="1129384" cy="420564"/>
            </a:xfrm>
            <a:prstGeom prst="wedgeRectCallout">
              <a:avLst>
                <a:gd name="adj1" fmla="val -33828"/>
                <a:gd name="adj2" fmla="val 70616"/>
              </a:avLst>
            </a:prstGeom>
            <a:solidFill>
              <a:srgbClr val="CD821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b="1" dirty="0">
                  <a:solidFill>
                    <a:schemeClr val="bg1"/>
                  </a:solidFill>
                </a:rPr>
                <a:t>67.9</a:t>
              </a:r>
              <a:r>
                <a:rPr lang="zh-CN" altLang="en-US" sz="1800" b="1" dirty="0">
                  <a:solidFill>
                    <a:schemeClr val="bg1"/>
                  </a:solidFill>
                </a:rPr>
                <a:t>岁</a:t>
              </a:r>
              <a:endParaRPr lang="en-US" altLang="zh-CN" sz="1800" b="1" dirty="0">
                <a:solidFill>
                  <a:schemeClr val="bg1"/>
                </a:solidFill>
              </a:endParaRPr>
            </a:p>
          </p:txBody>
        </p:sp>
      </p:grpSp>
      <p:grpSp>
        <p:nvGrpSpPr>
          <p:cNvPr id="5" name="组合 4"/>
          <p:cNvGrpSpPr/>
          <p:nvPr/>
        </p:nvGrpSpPr>
        <p:grpSpPr>
          <a:xfrm>
            <a:off x="7824700" y="1907482"/>
            <a:ext cx="2425060" cy="3872419"/>
            <a:chOff x="4914203" y="1868537"/>
            <a:chExt cx="2425060" cy="3872419"/>
          </a:xfrm>
        </p:grpSpPr>
        <p:sp>
          <p:nvSpPr>
            <p:cNvPr id="19" name="AutoShape 27">
              <a:extLst>
                <a:ext uri="{FF2B5EF4-FFF2-40B4-BE49-F238E27FC236}">
                  <a16:creationId xmlns:a16="http://schemas.microsoft.com/office/drawing/2014/main" xmlns="" id="{8C52F6FF-6516-4280-8EAE-E722D1E71EE3}"/>
                </a:ext>
              </a:extLst>
            </p:cNvPr>
            <p:cNvSpPr>
              <a:spLocks noChangeArrowheads="1"/>
            </p:cNvSpPr>
            <p:nvPr/>
          </p:nvSpPr>
          <p:spPr bwMode="gray">
            <a:xfrm>
              <a:off x="4914203" y="5421027"/>
              <a:ext cx="2272307" cy="319929"/>
            </a:xfrm>
            <a:prstGeom prst="cube">
              <a:avLst>
                <a:gd name="adj" fmla="val 49880"/>
              </a:avLst>
            </a:prstGeom>
            <a:solidFill>
              <a:schemeClr val="bg1">
                <a:lumMod val="85000"/>
                <a:alpha val="90000"/>
              </a:schemeClr>
            </a:solidFill>
            <a:ln w="9525">
              <a:noFill/>
              <a:miter lim="800000"/>
              <a:headEnd/>
              <a:tailEnd/>
            </a:ln>
          </p:spPr>
          <p:txBody>
            <a:bodyPr wrap="none" anchor="ctr"/>
            <a:lstStyle/>
            <a:p>
              <a:endParaRPr lang="zh-CN" altLang="en-US" sz="3200" b="1"/>
            </a:p>
          </p:txBody>
        </p:sp>
        <p:sp>
          <p:nvSpPr>
            <p:cNvPr id="20" name="AutoShape 28">
              <a:extLst>
                <a:ext uri="{FF2B5EF4-FFF2-40B4-BE49-F238E27FC236}">
                  <a16:creationId xmlns:a16="http://schemas.microsoft.com/office/drawing/2014/main" xmlns="" id="{62177A84-DCAF-45AC-B77F-63BEBE10B3CC}"/>
                </a:ext>
              </a:extLst>
            </p:cNvPr>
            <p:cNvSpPr>
              <a:spLocks noChangeArrowheads="1"/>
            </p:cNvSpPr>
            <p:nvPr/>
          </p:nvSpPr>
          <p:spPr bwMode="gray">
            <a:xfrm rot="16200000" flipV="1">
              <a:off x="4897830" y="3569442"/>
              <a:ext cx="3149216" cy="844163"/>
            </a:xfrm>
            <a:prstGeom prst="cube">
              <a:avLst>
                <a:gd name="adj" fmla="val 23792"/>
              </a:avLst>
            </a:prstGeom>
            <a:solidFill>
              <a:srgbClr val="C00000"/>
            </a:solidFill>
            <a:ln w="9525">
              <a:noFill/>
              <a:miter lim="800000"/>
              <a:headEnd/>
              <a:tailEnd/>
            </a:ln>
            <a:effectLst/>
          </p:spPr>
          <p:txBody>
            <a:bodyPr wrap="none" anchor="ctr"/>
            <a:lstStyle/>
            <a:p>
              <a:pPr>
                <a:defRPr/>
              </a:pPr>
              <a:endParaRPr lang="zh-CN" altLang="en-US" sz="3200" b="1"/>
            </a:p>
          </p:txBody>
        </p:sp>
        <p:sp>
          <p:nvSpPr>
            <p:cNvPr id="21" name="文本框 91">
              <a:extLst>
                <a:ext uri="{FF2B5EF4-FFF2-40B4-BE49-F238E27FC236}">
                  <a16:creationId xmlns:a16="http://schemas.microsoft.com/office/drawing/2014/main" xmlns="" id="{5EBEAC34-3CD5-4D05-9754-D50B03F004D2}"/>
                </a:ext>
              </a:extLst>
            </p:cNvPr>
            <p:cNvSpPr txBox="1">
              <a:spLocks noChangeArrowheads="1"/>
            </p:cNvSpPr>
            <p:nvPr/>
          </p:nvSpPr>
          <p:spPr bwMode="auto">
            <a:xfrm>
              <a:off x="5114685" y="5029201"/>
              <a:ext cx="806631" cy="338554"/>
            </a:xfrm>
            <a:prstGeom prst="rect">
              <a:avLst/>
            </a:prstGeom>
            <a:noFill/>
            <a:ln w="9525">
              <a:noFill/>
              <a:miter lim="800000"/>
              <a:headEnd/>
              <a:tailEnd/>
            </a:ln>
          </p:spPr>
          <p:txBody>
            <a:bodyPr wrap="none">
              <a:spAutoFit/>
            </a:bodyPr>
            <a:lstStyle/>
            <a:p>
              <a:r>
                <a:rPr lang="en-US" altLang="zh-CN" sz="1600" b="1" dirty="0"/>
                <a:t>2017</a:t>
              </a:r>
              <a:r>
                <a:rPr lang="zh-CN" altLang="en-US" sz="1600" b="1" dirty="0"/>
                <a:t>年</a:t>
              </a:r>
            </a:p>
          </p:txBody>
        </p:sp>
        <p:sp>
          <p:nvSpPr>
            <p:cNvPr id="22" name="对话气泡: 矩形 43">
              <a:extLst>
                <a:ext uri="{FF2B5EF4-FFF2-40B4-BE49-F238E27FC236}">
                  <a16:creationId xmlns:a16="http://schemas.microsoft.com/office/drawing/2014/main" xmlns="" id="{01E73C3E-95AD-4E15-9E84-E9084A70DD80}"/>
                </a:ext>
              </a:extLst>
            </p:cNvPr>
            <p:cNvSpPr/>
            <p:nvPr/>
          </p:nvSpPr>
          <p:spPr>
            <a:xfrm>
              <a:off x="6209879" y="1868537"/>
              <a:ext cx="1129384" cy="420564"/>
            </a:xfrm>
            <a:prstGeom prst="wedgeRectCallout">
              <a:avLst>
                <a:gd name="adj1" fmla="val -33828"/>
                <a:gd name="adj2" fmla="val 70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800" b="1" dirty="0">
                  <a:solidFill>
                    <a:schemeClr val="bg1"/>
                  </a:solidFill>
                </a:rPr>
                <a:t>76.7</a:t>
              </a:r>
              <a:r>
                <a:rPr lang="zh-CN" altLang="en-US" sz="1800" b="1" dirty="0">
                  <a:solidFill>
                    <a:schemeClr val="bg1"/>
                  </a:solidFill>
                </a:rPr>
                <a:t>岁</a:t>
              </a:r>
              <a:endParaRPr lang="en-US" altLang="zh-CN" sz="1800" b="1" dirty="0">
                <a:solidFill>
                  <a:schemeClr val="bg1"/>
                </a:solidFill>
              </a:endParaRPr>
            </a:p>
          </p:txBody>
        </p:sp>
      </p:grpSp>
    </p:spTree>
    <p:extLst>
      <p:ext uri="{BB962C8B-B14F-4D97-AF65-F5344CB8AC3E}">
        <p14:creationId xmlns:p14="http://schemas.microsoft.com/office/powerpoint/2010/main" val="2575713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265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315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par>
                          <p:cTn id="24" fill="hold">
                            <p:stCondLst>
                              <p:cond delay="3650"/>
                            </p:stCondLst>
                            <p:childTnLst>
                              <p:par>
                                <p:cTn id="25" presetID="2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par>
                          <p:cTn id="28" fill="hold">
                            <p:stCondLst>
                              <p:cond delay="4150"/>
                            </p:stCondLst>
                            <p:childTnLst>
                              <p:par>
                                <p:cTn id="29" presetID="22" presetClass="entr" presetSubtype="8"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par>
                          <p:cTn id="32" fill="hold">
                            <p:stCondLst>
                              <p:cond delay="46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5" grpId="0" animBg="1"/>
      <p:bldP spid="25" grpId="0"/>
      <p:bldP spid="2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EF245618-1EF7-4FB6-B781-D2C613C294DE}"/>
              </a:ext>
            </a:extLst>
          </p:cNvPr>
          <p:cNvSpPr txBox="1">
            <a:spLocks noChangeArrowheads="1"/>
          </p:cNvSpPr>
          <p:nvPr/>
        </p:nvSpPr>
        <p:spPr bwMode="auto">
          <a:xfrm>
            <a:off x="6873947" y="1825227"/>
            <a:ext cx="4252657" cy="345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indent="0" algn="just">
              <a:lnSpc>
                <a:spcPct val="150000"/>
              </a:lnSpc>
            </a:pPr>
            <a:r>
              <a:rPr lang="zh-CN" altLang="en-US" b="1" dirty="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rPr>
              <a:t>       中国特色社会主义进入新时代，我国社会主要矛盾已经转化为人民日益增长的美好生活需要和不平衡不充分的发展之间的矛盾</a:t>
            </a:r>
            <a:r>
              <a:rPr lang="zh-CN" altLang="en-US" b="1" dirty="0" smtClean="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rPr>
              <a:t>。</a:t>
            </a:r>
            <a:endParaRPr lang="en-US" altLang="zh-CN" b="1" dirty="0" smtClean="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endParaRPr>
          </a:p>
          <a:p>
            <a:pPr indent="0" algn="r">
              <a:lnSpc>
                <a:spcPct val="120000"/>
              </a:lnSpc>
              <a:spcBef>
                <a:spcPts val="1200"/>
              </a:spcBef>
            </a:pPr>
            <a:r>
              <a:rPr lang="zh-CN" altLang="en-US" sz="1200" dirty="0" smtClean="0">
                <a:solidFill>
                  <a:schemeClr val="bg1"/>
                </a:solidFill>
                <a:latin typeface="+mn-ea"/>
                <a:ea typeface="+mn-ea"/>
              </a:rPr>
              <a:t>         ——</a:t>
            </a:r>
            <a:r>
              <a:rPr lang="en-US" altLang="zh-CN" sz="1200" dirty="0">
                <a:solidFill>
                  <a:schemeClr val="bg1"/>
                </a:solidFill>
                <a:latin typeface="+mn-ea"/>
                <a:ea typeface="+mn-ea"/>
              </a:rPr>
              <a:t>2017</a:t>
            </a:r>
            <a:r>
              <a:rPr lang="zh-CN" altLang="en-US" sz="1200" dirty="0">
                <a:solidFill>
                  <a:schemeClr val="bg1"/>
                </a:solidFill>
                <a:latin typeface="+mn-ea"/>
                <a:ea typeface="+mn-ea"/>
              </a:rPr>
              <a:t>年</a:t>
            </a:r>
            <a:r>
              <a:rPr lang="en-US" altLang="zh-CN" sz="1200" dirty="0">
                <a:solidFill>
                  <a:schemeClr val="bg1"/>
                </a:solidFill>
                <a:latin typeface="+mn-ea"/>
                <a:ea typeface="+mn-ea"/>
              </a:rPr>
              <a:t>10</a:t>
            </a:r>
            <a:r>
              <a:rPr lang="zh-CN" altLang="en-US" sz="1200" dirty="0">
                <a:solidFill>
                  <a:schemeClr val="bg1"/>
                </a:solidFill>
                <a:latin typeface="+mn-ea"/>
                <a:ea typeface="+mn-ea"/>
              </a:rPr>
              <a:t>月</a:t>
            </a:r>
            <a:r>
              <a:rPr lang="en-US" altLang="zh-CN" sz="1200" dirty="0">
                <a:solidFill>
                  <a:schemeClr val="bg1"/>
                </a:solidFill>
                <a:latin typeface="+mn-ea"/>
                <a:ea typeface="+mn-ea"/>
              </a:rPr>
              <a:t>18</a:t>
            </a:r>
            <a:r>
              <a:rPr lang="zh-CN" altLang="en-US" sz="1200" dirty="0">
                <a:solidFill>
                  <a:schemeClr val="bg1"/>
                </a:solidFill>
                <a:latin typeface="+mn-ea"/>
                <a:ea typeface="+mn-ea"/>
              </a:rPr>
              <a:t>日，习近平在</a:t>
            </a:r>
            <a:r>
              <a:rPr lang="zh-CN" altLang="en-US" sz="1200" dirty="0" smtClean="0">
                <a:solidFill>
                  <a:schemeClr val="bg1"/>
                </a:solidFill>
                <a:latin typeface="+mn-ea"/>
                <a:ea typeface="+mn-ea"/>
              </a:rPr>
              <a:t>中国共产党</a:t>
            </a:r>
            <a:endParaRPr lang="en-US" altLang="zh-CN" sz="1200" dirty="0" smtClean="0">
              <a:solidFill>
                <a:schemeClr val="bg1"/>
              </a:solidFill>
              <a:latin typeface="+mn-ea"/>
              <a:ea typeface="+mn-ea"/>
            </a:endParaRPr>
          </a:p>
          <a:p>
            <a:pPr indent="0" algn="r">
              <a:lnSpc>
                <a:spcPct val="120000"/>
              </a:lnSpc>
            </a:pPr>
            <a:r>
              <a:rPr lang="zh-CN" altLang="en-US" sz="1200" dirty="0" smtClean="0">
                <a:solidFill>
                  <a:schemeClr val="bg1"/>
                </a:solidFill>
                <a:latin typeface="+mn-ea"/>
                <a:ea typeface="+mn-ea"/>
              </a:rPr>
              <a:t>第十九</a:t>
            </a:r>
            <a:r>
              <a:rPr lang="zh-CN" altLang="en-US" sz="1200" dirty="0">
                <a:solidFill>
                  <a:schemeClr val="bg1"/>
                </a:solidFill>
                <a:latin typeface="+mn-ea"/>
                <a:ea typeface="+mn-ea"/>
              </a:rPr>
              <a:t>次全国代表大会上的报告</a:t>
            </a:r>
          </a:p>
        </p:txBody>
      </p:sp>
      <p:pic>
        <p:nvPicPr>
          <p:cNvPr id="66563" name="图片 4">
            <a:extLst>
              <a:ext uri="{FF2B5EF4-FFF2-40B4-BE49-F238E27FC236}">
                <a16:creationId xmlns:a16="http://schemas.microsoft.com/office/drawing/2014/main" xmlns="" id="{B6C0E496-1D64-446D-B47E-7AC60995F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628775"/>
            <a:ext cx="6538912"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形 7">
            <a:extLst>
              <a:ext uri="{FF2B5EF4-FFF2-40B4-BE49-F238E27FC236}">
                <a16:creationId xmlns:a16="http://schemas.microsoft.com/office/drawing/2014/main" xmlns="" id="{3350E11E-FF46-4799-A594-88B089B0DB6F}"/>
              </a:ext>
            </a:extLst>
          </p:cNvPr>
          <p:cNvPicPr>
            <a:picLocks noChangeAspect="1"/>
          </p:cNvPicPr>
          <p:nvPr/>
        </p:nvPicPr>
        <p:blipFill>
          <a:blip r:embed="rId5">
            <a:extLst/>
          </a:blip>
          <a:stretch>
            <a:fillRect/>
          </a:stretch>
        </p:blipFill>
        <p:spPr>
          <a:xfrm>
            <a:off x="5669813" y="3671887"/>
            <a:ext cx="576263" cy="576263"/>
          </a:xfrm>
          <a:prstGeom prst="rect">
            <a:avLst/>
          </a:prstGeom>
        </p:spPr>
      </p:pic>
      <p:pic>
        <p:nvPicPr>
          <p:cNvPr id="2" name="06讲-03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375" y="-1664208"/>
            <a:ext cx="553720" cy="553720"/>
          </a:xfrm>
          <a:prstGeom prst="rect">
            <a:avLst/>
          </a:prstGeom>
        </p:spPr>
      </p:pic>
    </p:spTree>
    <p:extLst>
      <p:ext uri="{BB962C8B-B14F-4D97-AF65-F5344CB8AC3E}">
        <p14:creationId xmlns:p14="http://schemas.microsoft.com/office/powerpoint/2010/main" val="1257036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6" presetClass="emph" presetSubtype="0" repeatCount="indefinite" fill="hold" nodeType="withEffect">
                                  <p:stCondLst>
                                    <p:cond delay="0"/>
                                  </p:stCondLst>
                                  <p:childTnLst>
                                    <p:animEffect transition="out" filter="fade">
                                      <p:cBhvr>
                                        <p:cTn id="17" dur="1000" tmFilter="0, 0; .2, .5; .8, .5; 1, 0"/>
                                        <p:tgtEl>
                                          <p:spTgt spid="6"/>
                                        </p:tgtEl>
                                      </p:cBhvr>
                                    </p:animEffect>
                                    <p:animScale>
                                      <p:cBhvr>
                                        <p:cTn id="18"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530" fill="hold"/>
                                        <p:tgtEl>
                                          <p:spTgt spid="2"/>
                                        </p:tgtEl>
                                      </p:cBhvr>
                                    </p:cmd>
                                  </p:childTnLst>
                                </p:cTn>
                              </p:par>
                            </p:childTnLst>
                          </p:cTn>
                        </p:par>
                      </p:childTnLst>
                    </p:cTn>
                  </p:par>
                </p:childTnLst>
              </p:cTn>
              <p:nextCondLst>
                <p:cond evt="onClick" delay="0">
                  <p:tgtEl>
                    <p:spTgt spid="6"/>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366" y="1191487"/>
            <a:ext cx="7646645" cy="5100253"/>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772" y="1207338"/>
            <a:ext cx="7623834" cy="5085038"/>
          </a:xfrm>
          <a:prstGeom prst="rect">
            <a:avLst/>
          </a:prstGeom>
        </p:spPr>
      </p:pic>
      <p:pic>
        <p:nvPicPr>
          <p:cNvPr id="19" name="图片 18"/>
          <p:cNvPicPr>
            <a:picLocks noChangeAspect="1"/>
          </p:cNvPicPr>
          <p:nvPr/>
        </p:nvPicPr>
        <p:blipFill rotWithShape="1">
          <a:blip r:embed="rId5"/>
          <a:srcRect l="10700" b="5500"/>
          <a:stretch/>
        </p:blipFill>
        <p:spPr>
          <a:xfrm>
            <a:off x="4100795" y="1200544"/>
            <a:ext cx="7696879" cy="5102971"/>
          </a:xfrm>
          <a:prstGeom prst="rect">
            <a:avLst/>
          </a:prstGeom>
        </p:spPr>
      </p:pic>
      <p:pic>
        <p:nvPicPr>
          <p:cNvPr id="8" name="图片 7"/>
          <p:cNvPicPr>
            <a:picLocks noChangeAspect="1"/>
          </p:cNvPicPr>
          <p:nvPr/>
        </p:nvPicPr>
        <p:blipFill>
          <a:blip r:embed="rId6"/>
          <a:stretch>
            <a:fillRect/>
          </a:stretch>
        </p:blipFill>
        <p:spPr>
          <a:xfrm>
            <a:off x="4097210" y="1208359"/>
            <a:ext cx="7705191" cy="5100253"/>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3648" y="1204764"/>
            <a:ext cx="7669102" cy="510025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8205" y="1209841"/>
            <a:ext cx="7646645" cy="5100253"/>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3252" y="1207338"/>
            <a:ext cx="7646645" cy="5100253"/>
          </a:xfrm>
          <a:prstGeom prst="rect">
            <a:avLst/>
          </a:prstGeom>
        </p:spPr>
      </p:pic>
      <p:pic>
        <p:nvPicPr>
          <p:cNvPr id="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5857" y="1212882"/>
            <a:ext cx="7646645" cy="5100253"/>
          </a:xfrm>
          <a:prstGeom prst="rect">
            <a:avLst/>
          </a:prstGeom>
        </p:spPr>
      </p:pic>
      <p:sp>
        <p:nvSpPr>
          <p:cNvPr id="5" name="矩形 4">
            <a:extLst>
              <a:ext uri="{FF2B5EF4-FFF2-40B4-BE49-F238E27FC236}">
                <a16:creationId xmlns:a16="http://schemas.microsoft.com/office/drawing/2014/main" xmlns="" id="{2E7E9706-0F97-41FF-9B00-2408FB82591C}"/>
              </a:ext>
            </a:extLst>
          </p:cNvPr>
          <p:cNvSpPr/>
          <p:nvPr/>
        </p:nvSpPr>
        <p:spPr>
          <a:xfrm>
            <a:off x="1760040" y="494984"/>
            <a:ext cx="8690774" cy="646331"/>
          </a:xfrm>
          <a:prstGeom prst="rect">
            <a:avLst/>
          </a:prstGeom>
        </p:spPr>
        <p:txBody>
          <a:bodyPr wrap="square">
            <a:spAutoFit/>
          </a:bodyP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人民群众的期盼</a:t>
            </a:r>
          </a:p>
        </p:txBody>
      </p:sp>
      <p:sp>
        <p:nvSpPr>
          <p:cNvPr id="67" name="矩形 66">
            <a:extLst>
              <a:ext uri="{FF2B5EF4-FFF2-40B4-BE49-F238E27FC236}">
                <a16:creationId xmlns:a16="http://schemas.microsoft.com/office/drawing/2014/main" xmlns="" id="{FE718F97-ED8D-4DEB-8B1D-2D5E0B80A033}"/>
              </a:ext>
            </a:extLst>
          </p:cNvPr>
          <p:cNvSpPr/>
          <p:nvPr/>
        </p:nvSpPr>
        <p:spPr>
          <a:xfrm>
            <a:off x="593993" y="3851062"/>
            <a:ext cx="3352200" cy="461665"/>
          </a:xfrm>
          <a:prstGeom prst="rect">
            <a:avLst/>
          </a:prstGeom>
        </p:spPr>
        <p:txBody>
          <a:bodyPr wrap="none">
            <a:spAutoFit/>
          </a:bodyPr>
          <a:lstStyle/>
          <a:p>
            <a:pPr marL="342900" indent="-342900" algn="ctr" defTabSz="1172077">
              <a:lnSpc>
                <a:spcPct val="120000"/>
              </a:lnSpc>
              <a:buClr>
                <a:srgbClr val="C00000"/>
              </a:buClr>
              <a:buSzPct val="80000"/>
              <a:buFont typeface="Wingdings" panose="05000000000000000000" pitchFamily="2" charset="2"/>
              <a:buChar char="u"/>
            </a:pPr>
            <a:r>
              <a:rPr lang="zh-CN" altLang="en-US" sz="2000" b="1" kern="0" dirty="0">
                <a:solidFill>
                  <a:srgbClr val="C00000"/>
                </a:solidFill>
                <a:latin typeface="微软雅黑" panose="020B0503020204020204" pitchFamily="34" charset="-122"/>
                <a:ea typeface="微软雅黑" panose="020B0503020204020204" pitchFamily="34" charset="-122"/>
              </a:rPr>
              <a:t>更高水平</a:t>
            </a: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rPr>
              <a:t>的医疗卫生服务</a:t>
            </a:r>
          </a:p>
        </p:txBody>
      </p:sp>
      <p:sp>
        <p:nvSpPr>
          <p:cNvPr id="72" name="矩形 71">
            <a:extLst>
              <a:ext uri="{FF2B5EF4-FFF2-40B4-BE49-F238E27FC236}">
                <a16:creationId xmlns:a16="http://schemas.microsoft.com/office/drawing/2014/main" xmlns="" id="{96FC4357-CAC1-47BD-B217-4424803D345F}"/>
              </a:ext>
            </a:extLst>
          </p:cNvPr>
          <p:cNvSpPr/>
          <p:nvPr/>
        </p:nvSpPr>
        <p:spPr>
          <a:xfrm>
            <a:off x="593993" y="4510734"/>
            <a:ext cx="2582758" cy="461665"/>
          </a:xfrm>
          <a:prstGeom prst="rect">
            <a:avLst/>
          </a:prstGeom>
        </p:spPr>
        <p:txBody>
          <a:bodyPr wrap="none">
            <a:spAutoFit/>
          </a:bodyPr>
          <a:lstStyle/>
          <a:p>
            <a:pPr marL="342900" indent="-342900" algn="ctr" defTabSz="1172077">
              <a:lnSpc>
                <a:spcPct val="120000"/>
              </a:lnSpc>
              <a:buClr>
                <a:srgbClr val="C00000"/>
              </a:buClr>
              <a:buSzPct val="80000"/>
              <a:buFont typeface="Wingdings" panose="05000000000000000000" pitchFamily="2" charset="2"/>
              <a:buChar char="u"/>
            </a:pPr>
            <a:r>
              <a:rPr lang="zh-CN" altLang="en-US" sz="2000" b="1" kern="0" dirty="0">
                <a:solidFill>
                  <a:srgbClr val="C00000"/>
                </a:solidFill>
                <a:latin typeface="微软雅黑" panose="020B0503020204020204" pitchFamily="34" charset="-122"/>
                <a:ea typeface="微软雅黑" panose="020B0503020204020204" pitchFamily="34" charset="-122"/>
              </a:rPr>
              <a:t>更舒适</a:t>
            </a: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rPr>
              <a:t>的居住条件</a:t>
            </a:r>
          </a:p>
        </p:txBody>
      </p:sp>
      <p:sp>
        <p:nvSpPr>
          <p:cNvPr id="75" name="矩形 74">
            <a:extLst>
              <a:ext uri="{FF2B5EF4-FFF2-40B4-BE49-F238E27FC236}">
                <a16:creationId xmlns:a16="http://schemas.microsoft.com/office/drawing/2014/main" xmlns="" id="{165762A7-0DE5-422D-9B5E-110B3AC3012E}"/>
              </a:ext>
            </a:extLst>
          </p:cNvPr>
          <p:cNvSpPr/>
          <p:nvPr/>
        </p:nvSpPr>
        <p:spPr>
          <a:xfrm>
            <a:off x="593993" y="5170406"/>
            <a:ext cx="2069797" cy="461665"/>
          </a:xfrm>
          <a:prstGeom prst="rect">
            <a:avLst/>
          </a:prstGeom>
        </p:spPr>
        <p:txBody>
          <a:bodyPr wrap="none">
            <a:spAutoFit/>
          </a:bodyPr>
          <a:lstStyle/>
          <a:p>
            <a:pPr marL="342900" indent="-342900" algn="ctr" defTabSz="1172077">
              <a:lnSpc>
                <a:spcPct val="120000"/>
              </a:lnSpc>
              <a:buClr>
                <a:srgbClr val="C00000"/>
              </a:buClr>
              <a:buSzPct val="80000"/>
              <a:buFont typeface="Wingdings" panose="05000000000000000000" pitchFamily="2" charset="2"/>
              <a:buChar char="u"/>
            </a:pPr>
            <a:r>
              <a:rPr lang="zh-CN" altLang="en-US" sz="2000" b="1" kern="0" dirty="0">
                <a:solidFill>
                  <a:srgbClr val="C00000"/>
                </a:solidFill>
                <a:latin typeface="微软雅黑" panose="020B0503020204020204" pitchFamily="34" charset="-122"/>
                <a:ea typeface="微软雅黑" panose="020B0503020204020204" pitchFamily="34" charset="-122"/>
              </a:rPr>
              <a:t>更优美</a:t>
            </a: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rPr>
              <a:t>的环境</a:t>
            </a:r>
          </a:p>
        </p:txBody>
      </p:sp>
      <p:sp>
        <p:nvSpPr>
          <p:cNvPr id="78" name="矩形 77">
            <a:extLst>
              <a:ext uri="{FF2B5EF4-FFF2-40B4-BE49-F238E27FC236}">
                <a16:creationId xmlns:a16="http://schemas.microsoft.com/office/drawing/2014/main" xmlns="" id="{5024F1E5-1894-4431-9205-30174A5CD9A3}"/>
              </a:ext>
            </a:extLst>
          </p:cNvPr>
          <p:cNvSpPr/>
          <p:nvPr/>
        </p:nvSpPr>
        <p:spPr>
          <a:xfrm>
            <a:off x="593993" y="5830075"/>
            <a:ext cx="3095719" cy="461665"/>
          </a:xfrm>
          <a:prstGeom prst="rect">
            <a:avLst/>
          </a:prstGeom>
        </p:spPr>
        <p:txBody>
          <a:bodyPr wrap="none">
            <a:spAutoFit/>
          </a:bodyPr>
          <a:lstStyle/>
          <a:p>
            <a:pPr marL="342900" indent="-342900" algn="ctr" defTabSz="1172077">
              <a:lnSpc>
                <a:spcPct val="120000"/>
              </a:lnSpc>
              <a:buClr>
                <a:srgbClr val="C00000"/>
              </a:buClr>
              <a:buSzPct val="80000"/>
              <a:buFont typeface="Wingdings" panose="05000000000000000000" pitchFamily="2" charset="2"/>
              <a:buChar char="u"/>
            </a:pPr>
            <a:r>
              <a:rPr lang="zh-CN" altLang="en-US" sz="2000" b="1" kern="0" dirty="0">
                <a:solidFill>
                  <a:srgbClr val="C00000"/>
                </a:solidFill>
                <a:latin typeface="微软雅黑" panose="020B0503020204020204" pitchFamily="34" charset="-122"/>
                <a:ea typeface="微软雅黑" panose="020B0503020204020204" pitchFamily="34" charset="-122"/>
              </a:rPr>
              <a:t>更丰富</a:t>
            </a: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rPr>
              <a:t>的精神文化生活</a:t>
            </a:r>
          </a:p>
        </p:txBody>
      </p:sp>
      <p:sp>
        <p:nvSpPr>
          <p:cNvPr id="85" name="矩形 84">
            <a:extLst>
              <a:ext uri="{FF2B5EF4-FFF2-40B4-BE49-F238E27FC236}">
                <a16:creationId xmlns:a16="http://schemas.microsoft.com/office/drawing/2014/main" xmlns="" id="{BFDF3F38-AA97-4DC6-9051-D2E55DDEA7F6}"/>
              </a:ext>
            </a:extLst>
          </p:cNvPr>
          <p:cNvSpPr/>
          <p:nvPr/>
        </p:nvSpPr>
        <p:spPr>
          <a:xfrm>
            <a:off x="593993" y="3191390"/>
            <a:ext cx="2582758" cy="461665"/>
          </a:xfrm>
          <a:prstGeom prst="rect">
            <a:avLst/>
          </a:prstGeom>
        </p:spPr>
        <p:txBody>
          <a:bodyPr wrap="none">
            <a:spAutoFit/>
          </a:bodyPr>
          <a:lstStyle/>
          <a:p>
            <a:pPr marL="342900" indent="-342900" algn="ctr" defTabSz="1172077">
              <a:lnSpc>
                <a:spcPct val="120000"/>
              </a:lnSpc>
              <a:buClr>
                <a:srgbClr val="C00000"/>
              </a:buClr>
              <a:buSzPct val="80000"/>
              <a:buFont typeface="Wingdings" panose="05000000000000000000" pitchFamily="2" charset="2"/>
              <a:buChar char="u"/>
            </a:pPr>
            <a:r>
              <a:rPr lang="zh-CN" altLang="en-US" sz="2000" b="1" kern="0" dirty="0">
                <a:solidFill>
                  <a:srgbClr val="C00000"/>
                </a:solidFill>
                <a:latin typeface="微软雅黑" panose="020B0503020204020204" pitchFamily="34" charset="-122"/>
                <a:ea typeface="微软雅黑" panose="020B0503020204020204" pitchFamily="34" charset="-122"/>
              </a:rPr>
              <a:t>更可靠</a:t>
            </a: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rPr>
              <a:t>的社会保障</a:t>
            </a:r>
          </a:p>
        </p:txBody>
      </p:sp>
      <p:sp>
        <p:nvSpPr>
          <p:cNvPr id="88" name="矩形 87">
            <a:extLst>
              <a:ext uri="{FF2B5EF4-FFF2-40B4-BE49-F238E27FC236}">
                <a16:creationId xmlns:a16="http://schemas.microsoft.com/office/drawing/2014/main" xmlns="" id="{905CB877-02B1-4D4B-B78F-045EDB36A336}"/>
              </a:ext>
            </a:extLst>
          </p:cNvPr>
          <p:cNvSpPr/>
          <p:nvPr/>
        </p:nvSpPr>
        <p:spPr>
          <a:xfrm>
            <a:off x="607738" y="1212374"/>
            <a:ext cx="1813317" cy="461665"/>
          </a:xfrm>
          <a:prstGeom prst="rect">
            <a:avLst/>
          </a:prstGeom>
        </p:spPr>
        <p:txBody>
          <a:bodyPr wrap="none">
            <a:spAutoFit/>
          </a:bodyPr>
          <a:lstStyle/>
          <a:p>
            <a:pPr marL="342900" indent="-342900" algn="ctr" defTabSz="1172077">
              <a:lnSpc>
                <a:spcPct val="120000"/>
              </a:lnSpc>
              <a:buClr>
                <a:srgbClr val="C00000"/>
              </a:buClr>
              <a:buSzPct val="80000"/>
              <a:buFont typeface="Wingdings" panose="05000000000000000000" pitchFamily="2" charset="2"/>
              <a:buChar char="u"/>
            </a:pPr>
            <a:r>
              <a:rPr lang="zh-CN" altLang="en-US" sz="2000" b="1" kern="0" dirty="0">
                <a:solidFill>
                  <a:srgbClr val="C00000"/>
                </a:solidFill>
                <a:latin typeface="微软雅黑" panose="020B0503020204020204" pitchFamily="34" charset="-122"/>
                <a:ea typeface="微软雅黑" panose="020B0503020204020204" pitchFamily="34" charset="-122"/>
              </a:rPr>
              <a:t>更好</a:t>
            </a: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rPr>
              <a:t>的教育</a:t>
            </a:r>
          </a:p>
        </p:txBody>
      </p:sp>
      <p:sp>
        <p:nvSpPr>
          <p:cNvPr id="91" name="矩形 90">
            <a:extLst>
              <a:ext uri="{FF2B5EF4-FFF2-40B4-BE49-F238E27FC236}">
                <a16:creationId xmlns:a16="http://schemas.microsoft.com/office/drawing/2014/main" xmlns="" id="{D0692378-FDFE-44A1-8ED5-12E82E46F775}"/>
              </a:ext>
            </a:extLst>
          </p:cNvPr>
          <p:cNvSpPr/>
          <p:nvPr/>
        </p:nvSpPr>
        <p:spPr>
          <a:xfrm>
            <a:off x="607738" y="1872046"/>
            <a:ext cx="2069797" cy="461665"/>
          </a:xfrm>
          <a:prstGeom prst="rect">
            <a:avLst/>
          </a:prstGeom>
        </p:spPr>
        <p:txBody>
          <a:bodyPr wrap="none">
            <a:spAutoFit/>
          </a:bodyPr>
          <a:lstStyle/>
          <a:p>
            <a:pPr marL="342900" indent="-342900" algn="ctr" defTabSz="1172077">
              <a:lnSpc>
                <a:spcPct val="120000"/>
              </a:lnSpc>
              <a:buClr>
                <a:srgbClr val="C00000"/>
              </a:buClr>
              <a:buSzPct val="80000"/>
              <a:buFont typeface="Wingdings" panose="05000000000000000000" pitchFamily="2" charset="2"/>
              <a:buChar char="u"/>
            </a:pPr>
            <a:r>
              <a:rPr lang="zh-CN" altLang="en-US" sz="2000" b="1" kern="0" dirty="0">
                <a:solidFill>
                  <a:srgbClr val="C00000"/>
                </a:solidFill>
                <a:latin typeface="微软雅黑" panose="020B0503020204020204" pitchFamily="34" charset="-122"/>
                <a:ea typeface="微软雅黑" panose="020B0503020204020204" pitchFamily="34" charset="-122"/>
              </a:rPr>
              <a:t>更稳定</a:t>
            </a: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rPr>
              <a:t>的工作</a:t>
            </a:r>
          </a:p>
        </p:txBody>
      </p:sp>
      <p:sp>
        <p:nvSpPr>
          <p:cNvPr id="94" name="矩形 93">
            <a:extLst>
              <a:ext uri="{FF2B5EF4-FFF2-40B4-BE49-F238E27FC236}">
                <a16:creationId xmlns:a16="http://schemas.microsoft.com/office/drawing/2014/main" xmlns="" id="{649FCF17-65D8-4C1C-8351-768FBFB0AA63}"/>
              </a:ext>
            </a:extLst>
          </p:cNvPr>
          <p:cNvSpPr/>
          <p:nvPr/>
        </p:nvSpPr>
        <p:spPr>
          <a:xfrm>
            <a:off x="607738" y="2531718"/>
            <a:ext cx="2069797" cy="461665"/>
          </a:xfrm>
          <a:prstGeom prst="rect">
            <a:avLst/>
          </a:prstGeom>
        </p:spPr>
        <p:txBody>
          <a:bodyPr wrap="none">
            <a:spAutoFit/>
          </a:bodyPr>
          <a:lstStyle/>
          <a:p>
            <a:pPr marL="342900" indent="-342900" algn="ctr" defTabSz="1172077">
              <a:lnSpc>
                <a:spcPct val="120000"/>
              </a:lnSpc>
              <a:buClr>
                <a:srgbClr val="C00000"/>
              </a:buClr>
              <a:buSzPct val="80000"/>
              <a:buFont typeface="Wingdings" panose="05000000000000000000" pitchFamily="2" charset="2"/>
              <a:buChar char="u"/>
            </a:pPr>
            <a:r>
              <a:rPr lang="zh-CN" altLang="en-US" sz="2000" b="1" kern="0" dirty="0">
                <a:solidFill>
                  <a:srgbClr val="C00000"/>
                </a:solidFill>
                <a:latin typeface="微软雅黑" panose="020B0503020204020204" pitchFamily="34" charset="-122"/>
                <a:ea typeface="微软雅黑" panose="020B0503020204020204" pitchFamily="34" charset="-122"/>
              </a:rPr>
              <a:t>更满意</a:t>
            </a: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rPr>
              <a:t>的收入</a:t>
            </a:r>
          </a:p>
        </p:txBody>
      </p:sp>
    </p:spTree>
    <p:extLst>
      <p:ext uri="{BB962C8B-B14F-4D97-AF65-F5344CB8AC3E}">
        <p14:creationId xmlns:p14="http://schemas.microsoft.com/office/powerpoint/2010/main" val="982441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left)">
                                      <p:cBhvr>
                                        <p:cTn id="12" dur="500"/>
                                        <p:tgtEl>
                                          <p:spTgt spid="88"/>
                                        </p:tgtEl>
                                      </p:cBhvr>
                                    </p:animEffect>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wipe(left)">
                                      <p:cBhvr>
                                        <p:cTn id="21" dur="500"/>
                                        <p:tgtEl>
                                          <p:spTgt spid="91"/>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wipe(left)">
                                      <p:cBhvr>
                                        <p:cTn id="30" dur="500"/>
                                        <p:tgtEl>
                                          <p:spTgt spid="94"/>
                                        </p:tgtEl>
                                      </p:cBhvr>
                                    </p:animEffect>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wipe(left)">
                                      <p:cBhvr>
                                        <p:cTn id="39" dur="500"/>
                                        <p:tgtEl>
                                          <p:spTgt spid="85"/>
                                        </p:tgtEl>
                                      </p:cBhvr>
                                    </p:animEffect>
                                  </p:childTnLst>
                                </p:cTn>
                              </p:par>
                            </p:childTnLst>
                          </p:cTn>
                        </p:par>
                        <p:par>
                          <p:cTn id="40" fill="hold">
                            <p:stCondLst>
                              <p:cond delay="4000"/>
                            </p:stCondLst>
                            <p:childTnLst>
                              <p:par>
                                <p:cTn id="41" presetID="2" presetClass="entr" presetSubtype="2"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1+#ppt_w/2"/>
                                          </p:val>
                                        </p:tav>
                                        <p:tav tm="100000">
                                          <p:val>
                                            <p:strVal val="#ppt_x"/>
                                          </p:val>
                                        </p:tav>
                                      </p:tavLst>
                                    </p:anim>
                                    <p:anim calcmode="lin" valueType="num">
                                      <p:cBhvr additive="base">
                                        <p:cTn id="44" dur="500" fill="hold"/>
                                        <p:tgtEl>
                                          <p:spTgt spid="2"/>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500"/>
                                        <p:tgtEl>
                                          <p:spTgt spid="67"/>
                                        </p:tgtEl>
                                      </p:cBhvr>
                                    </p:animEffect>
                                  </p:childTnLst>
                                </p:cTn>
                              </p:par>
                            </p:childTnLst>
                          </p:cTn>
                        </p:par>
                        <p:par>
                          <p:cTn id="49" fill="hold">
                            <p:stCondLst>
                              <p:cond delay="5000"/>
                            </p:stCondLst>
                            <p:childTnLst>
                              <p:par>
                                <p:cTn id="50" presetID="2" presetClass="entr" presetSubtype="2"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1+#ppt_w/2"/>
                                          </p:val>
                                        </p:tav>
                                        <p:tav tm="100000">
                                          <p:val>
                                            <p:strVal val="#ppt_x"/>
                                          </p:val>
                                        </p:tav>
                                      </p:tavLst>
                                    </p:anim>
                                    <p:anim calcmode="lin" valueType="num">
                                      <p:cBhvr additive="base">
                                        <p:cTn id="53" dur="500" fill="hold"/>
                                        <p:tgtEl>
                                          <p:spTgt spid="3"/>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wipe(left)">
                                      <p:cBhvr>
                                        <p:cTn id="57" dur="500"/>
                                        <p:tgtEl>
                                          <p:spTgt spid="72"/>
                                        </p:tgtEl>
                                      </p:cBhvr>
                                    </p:animEffect>
                                  </p:childTnLst>
                                </p:cTn>
                              </p:par>
                            </p:childTnLst>
                          </p:cTn>
                        </p:par>
                        <p:par>
                          <p:cTn id="58" fill="hold">
                            <p:stCondLst>
                              <p:cond delay="6000"/>
                            </p:stCondLst>
                            <p:childTnLst>
                              <p:par>
                                <p:cTn id="59" presetID="2" presetClass="entr" presetSubtype="2"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1+#ppt_w/2"/>
                                          </p:val>
                                        </p:tav>
                                        <p:tav tm="100000">
                                          <p:val>
                                            <p:strVal val="#ppt_x"/>
                                          </p:val>
                                        </p:tav>
                                      </p:tavLst>
                                    </p:anim>
                                    <p:anim calcmode="lin" valueType="num">
                                      <p:cBhvr additive="base">
                                        <p:cTn id="62" dur="500" fill="hold"/>
                                        <p:tgtEl>
                                          <p:spTgt spid="6"/>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22" presetClass="entr" presetSubtype="8" fill="hold" grpId="0" nodeType="after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wipe(left)">
                                      <p:cBhvr>
                                        <p:cTn id="66" dur="500"/>
                                        <p:tgtEl>
                                          <p:spTgt spid="75"/>
                                        </p:tgtEl>
                                      </p:cBhvr>
                                    </p:animEffect>
                                  </p:childTnLst>
                                </p:cTn>
                              </p:par>
                            </p:childTnLst>
                          </p:cTn>
                        </p:par>
                        <p:par>
                          <p:cTn id="67" fill="hold">
                            <p:stCondLst>
                              <p:cond delay="7000"/>
                            </p:stCondLst>
                            <p:childTnLst>
                              <p:par>
                                <p:cTn id="68" presetID="2" presetClass="entr" presetSubtype="2"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additive="base">
                                        <p:cTn id="70" dur="500" fill="hold"/>
                                        <p:tgtEl>
                                          <p:spTgt spid="7"/>
                                        </p:tgtEl>
                                        <p:attrNameLst>
                                          <p:attrName>ppt_x</p:attrName>
                                        </p:attrNameLst>
                                      </p:cBhvr>
                                      <p:tavLst>
                                        <p:tav tm="0">
                                          <p:val>
                                            <p:strVal val="1+#ppt_w/2"/>
                                          </p:val>
                                        </p:tav>
                                        <p:tav tm="100000">
                                          <p:val>
                                            <p:strVal val="#ppt_x"/>
                                          </p:val>
                                        </p:tav>
                                      </p:tavLst>
                                    </p:anim>
                                    <p:anim calcmode="lin" valueType="num">
                                      <p:cBhvr additive="base">
                                        <p:cTn id="71" dur="500" fill="hold"/>
                                        <p:tgtEl>
                                          <p:spTgt spid="7"/>
                                        </p:tgtEl>
                                        <p:attrNameLst>
                                          <p:attrName>ppt_y</p:attrName>
                                        </p:attrNameLst>
                                      </p:cBhvr>
                                      <p:tavLst>
                                        <p:tav tm="0">
                                          <p:val>
                                            <p:strVal val="#ppt_y"/>
                                          </p:val>
                                        </p:tav>
                                        <p:tav tm="100000">
                                          <p:val>
                                            <p:strVal val="#ppt_y"/>
                                          </p:val>
                                        </p:tav>
                                      </p:tavLst>
                                    </p:anim>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wipe(left)">
                                      <p:cBhvr>
                                        <p:cTn id="7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5" grpId="0"/>
      <p:bldP spid="78" grpId="0"/>
      <p:bldP spid="85" grpId="0"/>
      <p:bldP spid="88" grpId="0"/>
      <p:bldP spid="91" grpId="0"/>
      <p:bldP spid="9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iṥľiḍê">
            <a:extLst>
              <a:ext uri="{FF2B5EF4-FFF2-40B4-BE49-F238E27FC236}">
                <a16:creationId xmlns:a16="http://schemas.microsoft.com/office/drawing/2014/main" xmlns="" id="{A1B1682E-095A-40F3-B0F2-6C5D21D80818}"/>
              </a:ext>
            </a:extLst>
          </p:cNvPr>
          <p:cNvSpPr/>
          <p:nvPr/>
        </p:nvSpPr>
        <p:spPr bwMode="auto">
          <a:xfrm>
            <a:off x="2516231" y="1334911"/>
            <a:ext cx="7203599" cy="771715"/>
          </a:xfrm>
          <a:prstGeom prst="snip2DiagRect">
            <a:avLst/>
          </a:prstGeom>
          <a:solidFill>
            <a:srgbClr val="C00000">
              <a:alpha val="70000"/>
            </a:srgbClr>
          </a:solidFill>
          <a:ln w="38100">
            <a:solidFill>
              <a:schemeClr val="bg1"/>
            </a:solidFill>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rmAutofit/>
          </a:bodyPr>
          <a:lstStyle/>
          <a:p>
            <a:pPr algn="ctr">
              <a:lnSpc>
                <a:spcPct val="150000"/>
              </a:lnSpc>
              <a:buSzPct val="25000"/>
            </a:pPr>
            <a:endParaRPr lang="en-US" altLang="zh-CN" sz="1400" dirty="0">
              <a:solidFill>
                <a:schemeClr val="bg1"/>
              </a:solidFill>
            </a:endParaRPr>
          </a:p>
        </p:txBody>
      </p:sp>
      <p:sp>
        <p:nvSpPr>
          <p:cNvPr id="25" name="Rectangle 3"/>
          <p:cNvSpPr txBox="1">
            <a:spLocks noChangeArrowheads="1"/>
          </p:cNvSpPr>
          <p:nvPr/>
        </p:nvSpPr>
        <p:spPr>
          <a:xfrm>
            <a:off x="3860204" y="1329402"/>
            <a:ext cx="4515652" cy="738664"/>
          </a:xfrm>
          <a:prstGeom prst="rect">
            <a:avLst/>
          </a:prstGeom>
        </p:spPr>
        <p:txBody>
          <a:bodyPr wrap="square">
            <a:spAutoFit/>
          </a:bodyPr>
          <a:lstStyle>
            <a:defPPr>
              <a:defRPr lang="zh-CN"/>
            </a:defPPr>
            <a:lvl1pPr fontAlgn="base">
              <a:spcBef>
                <a:spcPct val="0"/>
              </a:spcBef>
              <a:spcAft>
                <a:spcPct val="0"/>
              </a:spcAft>
              <a:defRPr sz="24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lang="zh-CN" altLang="en-US" sz="2800" dirty="0" smtClean="0">
                <a:solidFill>
                  <a:schemeClr val="bg1"/>
                </a:solidFill>
                <a:effectLst>
                  <a:outerShdw blurRad="38100" dist="38100" dir="2700000" algn="tl">
                    <a:srgbClr val="000000">
                      <a:alpha val="43137"/>
                    </a:srgbClr>
                  </a:outerShdw>
                </a:effectLst>
              </a:rPr>
              <a:t>人民群众各类</a:t>
            </a:r>
            <a:r>
              <a:rPr kumimoji="0" lang="zh-CN" altLang="en-US" sz="2800" b="1" i="0" u="none" strike="noStrike" kern="0" cap="all" spc="0" normalizeH="0" baseline="0" noProof="0" dirty="0" smtClean="0">
                <a:ln w="0">
                  <a:noFill/>
                </a:ln>
                <a:solidFill>
                  <a:schemeClr val="bg1"/>
                </a:solidFill>
                <a:effectLst>
                  <a:outerShdw blurRad="38100" dist="38100" dir="2700000" algn="tl">
                    <a:srgbClr val="000000">
                      <a:alpha val="43137"/>
                    </a:srgbClr>
                  </a:outerShdw>
                </a:effectLst>
                <a:uLnTx/>
                <a:uFillTx/>
              </a:rPr>
              <a:t>意识</a:t>
            </a:r>
            <a:r>
              <a:rPr kumimoji="0" lang="zh-CN" altLang="en-US" sz="2800" b="1" i="0" u="none" strike="noStrike" kern="0" cap="all" spc="0" normalizeH="0" baseline="0" noProof="0" dirty="0">
                <a:ln w="0">
                  <a:noFill/>
                </a:ln>
                <a:solidFill>
                  <a:schemeClr val="bg1"/>
                </a:solidFill>
                <a:effectLst>
                  <a:outerShdw blurRad="38100" dist="38100" dir="2700000" algn="tl">
                    <a:srgbClr val="000000">
                      <a:alpha val="43137"/>
                    </a:srgbClr>
                  </a:outerShdw>
                </a:effectLst>
                <a:uLnTx/>
                <a:uFillTx/>
              </a:rPr>
              <a:t>不断增强</a:t>
            </a:r>
          </a:p>
        </p:txBody>
      </p:sp>
      <p:grpSp>
        <p:nvGrpSpPr>
          <p:cNvPr id="4" name="组合 3"/>
          <p:cNvGrpSpPr/>
          <p:nvPr/>
        </p:nvGrpSpPr>
        <p:grpSpPr>
          <a:xfrm>
            <a:off x="860233" y="3416922"/>
            <a:ext cx="1656000" cy="1656000"/>
            <a:chOff x="860233" y="3416922"/>
            <a:chExt cx="1656000" cy="1656000"/>
          </a:xfrm>
        </p:grpSpPr>
        <p:sp>
          <p:nvSpPr>
            <p:cNvPr id="22" name="菱形 21"/>
            <p:cNvSpPr/>
            <p:nvPr/>
          </p:nvSpPr>
          <p:spPr>
            <a:xfrm>
              <a:off x="860233" y="3416922"/>
              <a:ext cx="1656000" cy="1656000"/>
            </a:xfrm>
            <a:prstGeom prst="diamond">
              <a:avLst/>
            </a:prstGeom>
            <a:solidFill>
              <a:schemeClr val="accent5">
                <a:lumMod val="7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MH_SubTitle_1"/>
            <p:cNvSpPr>
              <a:spLocks noChangeArrowheads="1"/>
            </p:cNvSpPr>
            <p:nvPr>
              <p:custDataLst>
                <p:tags r:id="rId6"/>
              </p:custDataLst>
            </p:nvPr>
          </p:nvSpPr>
          <p:spPr bwMode="auto">
            <a:xfrm>
              <a:off x="968233" y="3995473"/>
              <a:ext cx="1440000" cy="498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民主意识</a:t>
              </a:r>
            </a:p>
          </p:txBody>
        </p:sp>
      </p:grpSp>
      <p:grpSp>
        <p:nvGrpSpPr>
          <p:cNvPr id="6" name="组合 5"/>
          <p:cNvGrpSpPr/>
          <p:nvPr/>
        </p:nvGrpSpPr>
        <p:grpSpPr>
          <a:xfrm>
            <a:off x="4404073" y="3416922"/>
            <a:ext cx="1656000" cy="1656000"/>
            <a:chOff x="4404073" y="3416922"/>
            <a:chExt cx="1656000" cy="1656000"/>
          </a:xfrm>
        </p:grpSpPr>
        <p:sp>
          <p:nvSpPr>
            <p:cNvPr id="27" name="菱形 26"/>
            <p:cNvSpPr/>
            <p:nvPr/>
          </p:nvSpPr>
          <p:spPr>
            <a:xfrm>
              <a:off x="4404073" y="3416922"/>
              <a:ext cx="1656000" cy="1656000"/>
            </a:xfrm>
            <a:prstGeom prst="diamond">
              <a:avLst/>
            </a:prstGeom>
            <a:solidFill>
              <a:srgbClr val="C0000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MH_SubTitle_3"/>
            <p:cNvSpPr>
              <a:spLocks noChangeArrowheads="1"/>
            </p:cNvSpPr>
            <p:nvPr>
              <p:custDataLst>
                <p:tags r:id="rId5"/>
              </p:custDataLst>
            </p:nvPr>
          </p:nvSpPr>
          <p:spPr bwMode="auto">
            <a:xfrm>
              <a:off x="4512073" y="4004599"/>
              <a:ext cx="1440000" cy="480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法治意识</a:t>
              </a:r>
            </a:p>
          </p:txBody>
        </p:sp>
      </p:grpSp>
      <p:grpSp>
        <p:nvGrpSpPr>
          <p:cNvPr id="9" name="组合 8"/>
          <p:cNvGrpSpPr/>
          <p:nvPr/>
        </p:nvGrpSpPr>
        <p:grpSpPr>
          <a:xfrm>
            <a:off x="9719833" y="3416922"/>
            <a:ext cx="1656000" cy="1656000"/>
            <a:chOff x="9719833" y="3416922"/>
            <a:chExt cx="1656000" cy="1656000"/>
          </a:xfrm>
        </p:grpSpPr>
        <p:sp>
          <p:nvSpPr>
            <p:cNvPr id="41" name="菱形 40"/>
            <p:cNvSpPr/>
            <p:nvPr/>
          </p:nvSpPr>
          <p:spPr>
            <a:xfrm>
              <a:off x="9719833" y="3416922"/>
              <a:ext cx="1656000" cy="1656000"/>
            </a:xfrm>
            <a:prstGeom prst="diamond">
              <a:avLst/>
            </a:prstGeom>
            <a:solidFill>
              <a:schemeClr val="accent4">
                <a:lumMod val="7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MH_SubTitle_4"/>
            <p:cNvSpPr>
              <a:spLocks noChangeArrowheads="1"/>
            </p:cNvSpPr>
            <p:nvPr>
              <p:custDataLst>
                <p:tags r:id="rId4"/>
              </p:custDataLst>
            </p:nvPr>
          </p:nvSpPr>
          <p:spPr bwMode="auto">
            <a:xfrm>
              <a:off x="9827833" y="3951974"/>
              <a:ext cx="1440000" cy="5858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维权意识</a:t>
              </a:r>
            </a:p>
          </p:txBody>
        </p:sp>
      </p:grpSp>
      <p:grpSp>
        <p:nvGrpSpPr>
          <p:cNvPr id="7" name="组合 6"/>
          <p:cNvGrpSpPr/>
          <p:nvPr/>
        </p:nvGrpSpPr>
        <p:grpSpPr>
          <a:xfrm>
            <a:off x="6175993" y="3416922"/>
            <a:ext cx="1656000" cy="1656000"/>
            <a:chOff x="6175993" y="3416922"/>
            <a:chExt cx="1656000" cy="1656000"/>
          </a:xfrm>
        </p:grpSpPr>
        <p:sp>
          <p:nvSpPr>
            <p:cNvPr id="29" name="菱形 28"/>
            <p:cNvSpPr/>
            <p:nvPr/>
          </p:nvSpPr>
          <p:spPr>
            <a:xfrm>
              <a:off x="6175993" y="3416922"/>
              <a:ext cx="1656000" cy="1656000"/>
            </a:xfrm>
            <a:prstGeom prst="diamond">
              <a:avLst/>
            </a:prstGeom>
            <a:solidFill>
              <a:schemeClr val="accent2">
                <a:lumMod val="7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MH_SubTitle_6"/>
            <p:cNvSpPr>
              <a:spLocks noChangeArrowheads="1"/>
            </p:cNvSpPr>
            <p:nvPr>
              <p:custDataLst>
                <p:tags r:id="rId3"/>
              </p:custDataLst>
            </p:nvPr>
          </p:nvSpPr>
          <p:spPr bwMode="auto">
            <a:xfrm>
              <a:off x="6297219" y="3995949"/>
              <a:ext cx="1413548" cy="497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参与意识</a:t>
              </a:r>
            </a:p>
          </p:txBody>
        </p:sp>
      </p:grpSp>
      <p:grpSp>
        <p:nvGrpSpPr>
          <p:cNvPr id="8" name="组合 7"/>
          <p:cNvGrpSpPr/>
          <p:nvPr/>
        </p:nvGrpSpPr>
        <p:grpSpPr>
          <a:xfrm>
            <a:off x="7947913" y="3416922"/>
            <a:ext cx="1656000" cy="1656000"/>
            <a:chOff x="7947913" y="3416922"/>
            <a:chExt cx="1656000" cy="1656000"/>
          </a:xfrm>
        </p:grpSpPr>
        <p:sp>
          <p:nvSpPr>
            <p:cNvPr id="35" name="菱形 34"/>
            <p:cNvSpPr/>
            <p:nvPr/>
          </p:nvSpPr>
          <p:spPr>
            <a:xfrm>
              <a:off x="7947913" y="3416922"/>
              <a:ext cx="1656000" cy="1656000"/>
            </a:xfrm>
            <a:prstGeom prst="diamond">
              <a:avLst/>
            </a:prstGeom>
            <a:solidFill>
              <a:schemeClr val="accent1">
                <a:lumMod val="7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MH_SubTitle_4"/>
            <p:cNvSpPr>
              <a:spLocks noChangeArrowheads="1"/>
            </p:cNvSpPr>
            <p:nvPr>
              <p:custDataLst>
                <p:tags r:id="rId2"/>
              </p:custDataLst>
            </p:nvPr>
          </p:nvSpPr>
          <p:spPr bwMode="auto">
            <a:xfrm>
              <a:off x="8072941" y="3970169"/>
              <a:ext cx="1405945" cy="549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监督意识</a:t>
              </a:r>
            </a:p>
          </p:txBody>
        </p:sp>
      </p:grpSp>
      <p:grpSp>
        <p:nvGrpSpPr>
          <p:cNvPr id="5" name="组合 4"/>
          <p:cNvGrpSpPr/>
          <p:nvPr/>
        </p:nvGrpSpPr>
        <p:grpSpPr>
          <a:xfrm>
            <a:off x="2632153" y="3416922"/>
            <a:ext cx="1656000" cy="1656000"/>
            <a:chOff x="2632153" y="3416922"/>
            <a:chExt cx="1656000" cy="1656000"/>
          </a:xfrm>
        </p:grpSpPr>
        <p:sp>
          <p:nvSpPr>
            <p:cNvPr id="26" name="菱形 25"/>
            <p:cNvSpPr/>
            <p:nvPr/>
          </p:nvSpPr>
          <p:spPr>
            <a:xfrm>
              <a:off x="2632153" y="3416922"/>
              <a:ext cx="1656000" cy="1656000"/>
            </a:xfrm>
            <a:prstGeom prst="diamond">
              <a:avLst/>
            </a:prstGeom>
            <a:solidFill>
              <a:schemeClr val="accent6">
                <a:lumMod val="7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MH_SubTitle_1"/>
            <p:cNvSpPr>
              <a:spLocks noChangeArrowheads="1"/>
            </p:cNvSpPr>
            <p:nvPr>
              <p:custDataLst>
                <p:tags r:id="rId1"/>
              </p:custDataLst>
            </p:nvPr>
          </p:nvSpPr>
          <p:spPr bwMode="auto">
            <a:xfrm>
              <a:off x="2740153" y="3995473"/>
              <a:ext cx="1440000" cy="498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公平意识</a:t>
              </a:r>
            </a:p>
          </p:txBody>
        </p:sp>
      </p:grpSp>
      <p:sp>
        <p:nvSpPr>
          <p:cNvPr id="3" name="右大括号 2"/>
          <p:cNvSpPr/>
          <p:nvPr/>
        </p:nvSpPr>
        <p:spPr>
          <a:xfrm rot="16200000">
            <a:off x="5758098" y="-1576352"/>
            <a:ext cx="719864" cy="8811194"/>
          </a:xfrm>
          <a:prstGeom prst="rightBrace">
            <a:avLst>
              <a:gd name="adj1" fmla="val 103660"/>
              <a:gd name="adj2" fmla="val 49686"/>
            </a:avLst>
          </a:prstGeom>
          <a:ln w="6350" cap="rnd">
            <a:solidFill>
              <a:schemeClr val="bg1">
                <a:lumMod val="50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557608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iterate type="wd">
                                    <p:tmPct val="10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5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205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255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3050"/>
                            </p:stCondLst>
                            <p:childTnLst>
                              <p:par>
                                <p:cTn id="27" presetID="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3550"/>
                            </p:stCondLst>
                            <p:childTnLst>
                              <p:par>
                                <p:cTn id="32" presetID="2"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4050"/>
                            </p:stCondLst>
                            <p:childTnLst>
                              <p:par>
                                <p:cTn id="37" presetID="2" presetClass="entr" presetSubtype="4"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par>
                          <p:cTn id="41" fill="hold">
                            <p:stCondLst>
                              <p:cond delay="4550"/>
                            </p:stCondLst>
                            <p:childTnLst>
                              <p:par>
                                <p:cTn id="42" presetID="2" presetClass="entr" presetSubtype="4"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42131" y="1616667"/>
            <a:ext cx="9864019" cy="3650658"/>
            <a:chOff x="1242131" y="1616667"/>
            <a:chExt cx="9864019" cy="3650658"/>
          </a:xfrm>
        </p:grpSpPr>
        <p:grpSp>
          <p:nvGrpSpPr>
            <p:cNvPr id="7" name="组合 6"/>
            <p:cNvGrpSpPr/>
            <p:nvPr/>
          </p:nvGrpSpPr>
          <p:grpSpPr>
            <a:xfrm>
              <a:off x="1242131" y="1616667"/>
              <a:ext cx="9864019" cy="3650658"/>
              <a:chOff x="1299281" y="1616667"/>
              <a:chExt cx="9864019" cy="3650658"/>
            </a:xfrm>
          </p:grpSpPr>
          <p:sp>
            <p:nvSpPr>
              <p:cNvPr id="6" name="圆角矩形 5">
                <a:extLst>
                  <a:ext uri="{FF2B5EF4-FFF2-40B4-BE49-F238E27FC236}">
                    <a16:creationId xmlns:a16="http://schemas.microsoft.com/office/drawing/2014/main" xmlns="" id="{A7CCD63C-9A30-45AE-9232-6747C9A289DF}"/>
                  </a:ext>
                </a:extLst>
              </p:cNvPr>
              <p:cNvSpPr/>
              <p:nvPr/>
            </p:nvSpPr>
            <p:spPr bwMode="auto">
              <a:xfrm>
                <a:off x="1299281" y="1616667"/>
                <a:ext cx="9864019" cy="3650658"/>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4" name="矩形 3"/>
              <p:cNvSpPr/>
              <p:nvPr/>
            </p:nvSpPr>
            <p:spPr>
              <a:xfrm>
                <a:off x="2788082" y="2733475"/>
                <a:ext cx="6571442" cy="2129814"/>
              </a:xfrm>
              <a:prstGeom prst="rect">
                <a:avLst/>
              </a:prstGeom>
            </p:spPr>
            <p:txBody>
              <a:bodyPr wrap="square">
                <a:spAutoFit/>
              </a:bodyPr>
              <a:lstStyle/>
              <a:p>
                <a:pPr indent="457200" algn="just">
                  <a:lnSpc>
                    <a:spcPct val="150000"/>
                  </a:lnSpc>
                </a:pPr>
                <a:r>
                  <a:rPr lang="zh-CN" altLang="en-US" sz="1800" dirty="0">
                    <a:solidFill>
                      <a:schemeClr val="tx1">
                        <a:lumMod val="85000"/>
                        <a:lumOff val="15000"/>
                      </a:schemeClr>
                    </a:solidFill>
                  </a:rPr>
                  <a:t> 我国稳定解决了十几亿人的温饱问题，总体上实现小康，不久将全面建成小康社会，人民美好生活需要日益广泛，不仅对物质文化生活提出了更高要求，而且在民主、法治、公平、正义、安全、环境等方面的要求日益增</a:t>
                </a:r>
                <a:r>
                  <a:rPr lang="zh-CN" altLang="en-US" sz="1800" dirty="0" smtClean="0">
                    <a:solidFill>
                      <a:schemeClr val="tx1">
                        <a:lumMod val="85000"/>
                        <a:lumOff val="15000"/>
                      </a:schemeClr>
                    </a:solidFill>
                  </a:rPr>
                  <a:t>长。</a:t>
                </a:r>
                <a:endParaRPr lang="en-US" altLang="zh-CN" sz="1600" dirty="0">
                  <a:solidFill>
                    <a:schemeClr val="tx1">
                      <a:lumMod val="85000"/>
                      <a:lumOff val="15000"/>
                    </a:schemeClr>
                  </a:solidFill>
                </a:endParaRPr>
              </a:p>
              <a:p>
                <a:pPr indent="457200" algn="r">
                  <a:lnSpc>
                    <a:spcPct val="120000"/>
                  </a:lnSpc>
                  <a:spcBef>
                    <a:spcPts val="1200"/>
                  </a:spcBef>
                </a:pPr>
                <a:r>
                  <a:rPr lang="zh-CN" altLang="en-US" sz="1200" dirty="0" smtClean="0">
                    <a:latin typeface="+mn-ea"/>
                  </a:rPr>
                  <a:t> </a:t>
                </a:r>
                <a:r>
                  <a:rPr lang="en-US" altLang="zh-CN" sz="1200" dirty="0">
                    <a:latin typeface="+mn-ea"/>
                  </a:rPr>
                  <a:t>——2017</a:t>
                </a:r>
                <a:r>
                  <a:rPr lang="zh-CN" altLang="en-US" sz="1200" dirty="0">
                    <a:latin typeface="+mn-ea"/>
                  </a:rPr>
                  <a:t>年</a:t>
                </a:r>
                <a:r>
                  <a:rPr lang="en-US" altLang="zh-CN" sz="1200" dirty="0">
                    <a:latin typeface="+mn-ea"/>
                  </a:rPr>
                  <a:t>10</a:t>
                </a:r>
                <a:r>
                  <a:rPr lang="zh-CN" altLang="en-US" sz="1200" dirty="0">
                    <a:latin typeface="+mn-ea"/>
                  </a:rPr>
                  <a:t>月</a:t>
                </a:r>
                <a:r>
                  <a:rPr lang="en-US" altLang="zh-CN" sz="1200" dirty="0">
                    <a:latin typeface="+mn-ea"/>
                  </a:rPr>
                  <a:t>18</a:t>
                </a:r>
                <a:r>
                  <a:rPr lang="zh-CN" altLang="en-US" sz="1200" dirty="0">
                    <a:latin typeface="+mn-ea"/>
                  </a:rPr>
                  <a:t>日，习近平在中国共产党第十九次全国代表大会上的报告</a:t>
                </a:r>
              </a:p>
            </p:txBody>
          </p:sp>
          <p:sp>
            <p:nvSpPr>
              <p:cNvPr id="3" name="矩形 2"/>
              <p:cNvSpPr/>
              <p:nvPr/>
            </p:nvSpPr>
            <p:spPr>
              <a:xfrm>
                <a:off x="2839484" y="4345296"/>
                <a:ext cx="5415516" cy="299184"/>
              </a:xfrm>
              <a:prstGeom prst="rect">
                <a:avLst/>
              </a:prstGeom>
            </p:spPr>
            <p:txBody>
              <a:bodyPr wrap="square">
                <a:spAutoFit/>
              </a:bodyPr>
              <a:lstStyle/>
              <a:p>
                <a:pPr>
                  <a:lnSpc>
                    <a:spcPct val="120000"/>
                  </a:lnSpc>
                </a:pPr>
                <a:endParaRPr lang="zh-CN" altLang="en-US" sz="1200" dirty="0"/>
              </a:p>
            </p:txBody>
          </p:sp>
        </p:grpSp>
        <p:grpSp>
          <p:nvGrpSpPr>
            <p:cNvPr id="14" name="组合 13"/>
            <p:cNvGrpSpPr/>
            <p:nvPr/>
          </p:nvGrpSpPr>
          <p:grpSpPr>
            <a:xfrm>
              <a:off x="1552577" y="2033517"/>
              <a:ext cx="1038210" cy="699958"/>
              <a:chOff x="565333" y="1246144"/>
              <a:chExt cx="1038210" cy="699958"/>
            </a:xfrm>
          </p:grpSpPr>
          <p:pic>
            <p:nvPicPr>
              <p:cNvPr id="15" name="图片 2">
                <a:extLst>
                  <a:ext uri="{FF2B5EF4-FFF2-40B4-BE49-F238E27FC236}">
                    <a16:creationId xmlns:a16="http://schemas.microsoft.com/office/drawing/2014/main" xmlns="" id="{44092EDF-4894-4580-8D99-36A2EAAF38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3">
                <a:extLst>
                  <a:ext uri="{FF2B5EF4-FFF2-40B4-BE49-F238E27FC236}">
                    <a16:creationId xmlns:a16="http://schemas.microsoft.com/office/drawing/2014/main" xmlns=""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pic>
          <p:nvPicPr>
            <p:cNvPr id="13" name="图片 122">
              <a:extLst>
                <a:ext uri="{FF2B5EF4-FFF2-40B4-BE49-F238E27FC236}">
                  <a16:creationId xmlns=""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2520" y="1846013"/>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9980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665064" y="783368"/>
            <a:ext cx="8861869" cy="941155"/>
          </a:xfrm>
          <a:prstGeom prst="rect">
            <a:avLst/>
          </a:prstGeom>
        </p:spPr>
        <p:txBody>
          <a:bodyPr wrap="square">
            <a:spAutoFit/>
          </a:bodyPr>
          <a:lstStyle>
            <a:defPPr>
              <a:defRPr lang="zh-CN"/>
            </a:defPPr>
            <a:lvl1pPr>
              <a:defRPr sz="2400" b="1">
                <a:solidFill>
                  <a:schemeClr val="accent2"/>
                </a:solidFill>
                <a:latin typeface="微软雅黑" pitchFamily="34" charset="-122"/>
                <a:ea typeface="微软雅黑" pitchFamily="34" charset="-122"/>
              </a:defRPr>
            </a:lvl1pPr>
          </a:lstStyle>
          <a:p>
            <a:pPr algn="ctr">
              <a:lnSpc>
                <a:spcPct val="120000"/>
              </a:lnSpc>
            </a:pPr>
            <a:r>
              <a:rPr lang="en-US" altLang="zh-CN" dirty="0">
                <a:solidFill>
                  <a:schemeClr val="tx1"/>
                </a:solidFill>
              </a:rPr>
              <a:t>3. </a:t>
            </a:r>
            <a:r>
              <a:rPr lang="zh-CN" altLang="en-US" dirty="0">
                <a:solidFill>
                  <a:schemeClr val="tx1"/>
                </a:solidFill>
              </a:rPr>
              <a:t>影响满足人民美好生活需要的因素很多，但主要是发展不平衡不充分问题，其他问题归根结底都是由此造成或派生的</a:t>
            </a:r>
          </a:p>
        </p:txBody>
      </p:sp>
      <p:grpSp>
        <p:nvGrpSpPr>
          <p:cNvPr id="4" name="组合 3"/>
          <p:cNvGrpSpPr/>
          <p:nvPr/>
        </p:nvGrpSpPr>
        <p:grpSpPr>
          <a:xfrm>
            <a:off x="1095474" y="2527378"/>
            <a:ext cx="4816475" cy="2976069"/>
            <a:chOff x="1095474" y="2618818"/>
            <a:chExt cx="4816475" cy="2976069"/>
          </a:xfrm>
        </p:grpSpPr>
        <p:sp>
          <p:nvSpPr>
            <p:cNvPr id="15" name="AutoShape 4">
              <a:extLst>
                <a:ext uri="{FF2B5EF4-FFF2-40B4-BE49-F238E27FC236}">
                  <a16:creationId xmlns:a16="http://schemas.microsoft.com/office/drawing/2014/main" xmlns="" id="{D61D1B40-143F-41E5-9A45-8B4C8DC42B0A}"/>
                </a:ext>
              </a:extLst>
            </p:cNvPr>
            <p:cNvSpPr>
              <a:spLocks noChangeArrowheads="1"/>
            </p:cNvSpPr>
            <p:nvPr/>
          </p:nvSpPr>
          <p:spPr bwMode="white">
            <a:xfrm>
              <a:off x="1095474" y="2907591"/>
              <a:ext cx="4816475" cy="2687296"/>
            </a:xfrm>
            <a:prstGeom prst="roundRect">
              <a:avLst>
                <a:gd name="adj" fmla="val 7012"/>
              </a:avLst>
            </a:prstGeom>
            <a:solidFill>
              <a:schemeClr val="bg1">
                <a:alpha val="80000"/>
              </a:schemeClr>
            </a:solidFill>
            <a:ln w="12700">
              <a:solidFill>
                <a:schemeClr val="bg1">
                  <a:lumMod val="85000"/>
                </a:schemeClr>
              </a:solidFill>
            </a:ln>
            <a:effectLst/>
          </p:spPr>
          <p:txBody>
            <a:bodyPr rtlCol="0" anchor="ctr"/>
            <a:lstStyle/>
            <a:p>
              <a:pPr marL="0" lvl="2" indent="444500" algn="ctr">
                <a:lnSpc>
                  <a:spcPct val="150000"/>
                </a:lnSpc>
              </a:pPr>
              <a:endParaRPr lang="zh-CN" altLang="en-US" sz="2000" dirty="0">
                <a:solidFill>
                  <a:schemeClr val="tx1">
                    <a:lumMod val="75000"/>
                    <a:lumOff val="25000"/>
                  </a:schemeClr>
                </a:solidFill>
                <a:latin typeface="微软雅黑" pitchFamily="34" charset="-122"/>
                <a:ea typeface="微软雅黑" pitchFamily="34" charset="-122"/>
              </a:endParaRPr>
            </a:p>
          </p:txBody>
        </p:sp>
        <p:sp>
          <p:nvSpPr>
            <p:cNvPr id="17" name="AutoShape 3">
              <a:extLst>
                <a:ext uri="{FF2B5EF4-FFF2-40B4-BE49-F238E27FC236}">
                  <a16:creationId xmlns:a16="http://schemas.microsoft.com/office/drawing/2014/main" xmlns="" id="{268727C0-CD12-47A7-B6F2-B74BBAFF9D0F}"/>
                </a:ext>
              </a:extLst>
            </p:cNvPr>
            <p:cNvSpPr>
              <a:spLocks noChangeArrowheads="1"/>
            </p:cNvSpPr>
            <p:nvPr/>
          </p:nvSpPr>
          <p:spPr bwMode="auto">
            <a:xfrm>
              <a:off x="1983919" y="2618818"/>
              <a:ext cx="3031962" cy="738828"/>
            </a:xfrm>
            <a:prstGeom prst="roundRect">
              <a:avLst/>
            </a:prstGeom>
            <a:solidFill>
              <a:srgbClr val="C00000"/>
            </a:solidFill>
          </p:spPr>
          <p:txBody>
            <a:bodyPr wrap="square" anchor="ctr" anchorCtr="0">
              <a:noAutofit/>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b="1" dirty="0">
                  <a:solidFill>
                    <a:schemeClr val="bg1"/>
                  </a:solidFill>
                  <a:latin typeface="微软雅黑" pitchFamily="34" charset="-122"/>
                  <a:ea typeface="微软雅黑" pitchFamily="34" charset="-122"/>
                </a:rPr>
                <a:t>发展不平衡</a:t>
              </a:r>
            </a:p>
          </p:txBody>
        </p:sp>
      </p:grpSp>
      <p:grpSp>
        <p:nvGrpSpPr>
          <p:cNvPr id="5" name="组合 4"/>
          <p:cNvGrpSpPr/>
          <p:nvPr/>
        </p:nvGrpSpPr>
        <p:grpSpPr>
          <a:xfrm>
            <a:off x="6295992" y="2498402"/>
            <a:ext cx="4800535" cy="3005045"/>
            <a:chOff x="6295992" y="2589842"/>
            <a:chExt cx="4800535" cy="3005045"/>
          </a:xfrm>
        </p:grpSpPr>
        <p:sp>
          <p:nvSpPr>
            <p:cNvPr id="16" name="AutoShape 4">
              <a:extLst>
                <a:ext uri="{FF2B5EF4-FFF2-40B4-BE49-F238E27FC236}">
                  <a16:creationId xmlns:a16="http://schemas.microsoft.com/office/drawing/2014/main" xmlns="" id="{166D8D7F-F359-4D63-9DAB-F3E24530587F}"/>
                </a:ext>
              </a:extLst>
            </p:cNvPr>
            <p:cNvSpPr>
              <a:spLocks noChangeArrowheads="1"/>
            </p:cNvSpPr>
            <p:nvPr/>
          </p:nvSpPr>
          <p:spPr bwMode="white">
            <a:xfrm>
              <a:off x="6295992" y="2924944"/>
              <a:ext cx="4800535" cy="2669943"/>
            </a:xfrm>
            <a:prstGeom prst="roundRect">
              <a:avLst>
                <a:gd name="adj" fmla="val 4784"/>
              </a:avLst>
            </a:prstGeom>
            <a:solidFill>
              <a:schemeClr val="bg1">
                <a:alpha val="80000"/>
              </a:schemeClr>
            </a:solidFill>
            <a:ln w="12700">
              <a:solidFill>
                <a:schemeClr val="bg1">
                  <a:lumMod val="85000"/>
                </a:schemeClr>
              </a:solidFill>
            </a:ln>
            <a:effectLst/>
          </p:spPr>
          <p:txBody>
            <a:bodyPr rtlCol="0" anchor="ctr"/>
            <a:lstStyle/>
            <a:p>
              <a:pPr marL="0" lvl="2" indent="444500" algn="ctr">
                <a:lnSpc>
                  <a:spcPct val="150000"/>
                </a:lnSpc>
              </a:pPr>
              <a:endParaRPr lang="zh-CN" altLang="en-US" sz="2000" dirty="0">
                <a:solidFill>
                  <a:schemeClr val="tx1">
                    <a:lumMod val="75000"/>
                    <a:lumOff val="25000"/>
                  </a:schemeClr>
                </a:solidFill>
                <a:latin typeface="微软雅黑" pitchFamily="34" charset="-122"/>
                <a:ea typeface="微软雅黑" pitchFamily="34" charset="-122"/>
              </a:endParaRPr>
            </a:p>
          </p:txBody>
        </p:sp>
        <p:sp>
          <p:nvSpPr>
            <p:cNvPr id="18" name="AutoShape 3">
              <a:extLst>
                <a:ext uri="{FF2B5EF4-FFF2-40B4-BE49-F238E27FC236}">
                  <a16:creationId xmlns:a16="http://schemas.microsoft.com/office/drawing/2014/main" xmlns="" id="{D1013E13-949B-4E44-A7CC-7E30D60AFE94}"/>
                </a:ext>
              </a:extLst>
            </p:cNvPr>
            <p:cNvSpPr>
              <a:spLocks noChangeArrowheads="1"/>
            </p:cNvSpPr>
            <p:nvPr/>
          </p:nvSpPr>
          <p:spPr bwMode="auto">
            <a:xfrm>
              <a:off x="7217188" y="2589842"/>
              <a:ext cx="2990436" cy="738828"/>
            </a:xfrm>
            <a:prstGeom prst="roundRect">
              <a:avLst/>
            </a:prstGeom>
            <a:solidFill>
              <a:srgbClr val="C00000"/>
            </a:solidFill>
          </p:spPr>
          <p:txBody>
            <a:bodyPr wrap="square" anchor="ctr" anchorCtr="0">
              <a:noAutofit/>
            </a:bodyPr>
            <a:lstStyle/>
            <a:p>
              <a:pPr algn="ctr" fontAlgn="base">
                <a:spcBef>
                  <a:spcPct val="0"/>
                </a:spcBef>
                <a:spcAft>
                  <a:spcPct val="0"/>
                </a:spcAft>
              </a:pPr>
              <a:r>
                <a:rPr lang="zh-CN" altLang="en-US" b="1" dirty="0">
                  <a:solidFill>
                    <a:schemeClr val="bg1"/>
                  </a:solidFill>
                  <a:latin typeface="微软雅黑" pitchFamily="34" charset="-122"/>
                  <a:ea typeface="微软雅黑" pitchFamily="34" charset="-122"/>
                </a:rPr>
                <a:t>发展不充分</a:t>
              </a:r>
            </a:p>
          </p:txBody>
        </p:sp>
      </p:grpSp>
      <p:sp>
        <p:nvSpPr>
          <p:cNvPr id="2" name="矩形 1">
            <a:extLst>
              <a:ext uri="{FF2B5EF4-FFF2-40B4-BE49-F238E27FC236}">
                <a16:creationId xmlns:a16="http://schemas.microsoft.com/office/drawing/2014/main" xmlns="" id="{A1CCAD27-A503-4BB1-A6DC-647705B95F3B}"/>
              </a:ext>
            </a:extLst>
          </p:cNvPr>
          <p:cNvSpPr/>
          <p:nvPr/>
        </p:nvSpPr>
        <p:spPr>
          <a:xfrm>
            <a:off x="1381988" y="3539078"/>
            <a:ext cx="4220525" cy="1338828"/>
          </a:xfrm>
          <a:prstGeom prst="rect">
            <a:avLst/>
          </a:prstGeom>
        </p:spPr>
        <p:txBody>
          <a:bodyPr wrap="square">
            <a:spAutoFit/>
          </a:bodyPr>
          <a:lstStyle/>
          <a:p>
            <a:pPr marL="0" lvl="2" algn="just" fontAlgn="ctr">
              <a:lnSpc>
                <a:spcPct val="150000"/>
              </a:lnSpc>
              <a:spcBef>
                <a:spcPts val="0"/>
              </a:spcBef>
              <a:spcAft>
                <a:spcPts val="0"/>
              </a:spcAft>
              <a:buClr>
                <a:srgbClr val="FF0000"/>
              </a:buClr>
              <a:buSzPct val="70000"/>
              <a:tabLst>
                <a:tab pos="182029" algn="l"/>
              </a:tabLst>
              <a:defRPr/>
            </a:pPr>
            <a:r>
              <a:rPr lang="zh-CN" altLang="en-US" sz="1800" dirty="0">
                <a:solidFill>
                  <a:schemeClr val="tx1">
                    <a:lumMod val="85000"/>
                    <a:lumOff val="15000"/>
                  </a:schemeClr>
                </a:solidFill>
                <a:latin typeface="微软雅黑" pitchFamily="34" charset="-122"/>
                <a:ea typeface="微软雅黑" pitchFamily="34" charset="-122"/>
              </a:rPr>
              <a:t>各区域各领域各方面发展不够平衡，存在“一条腿长、一条腿短”的失衡现象，制约了整体发展水平的提升</a:t>
            </a:r>
          </a:p>
        </p:txBody>
      </p:sp>
      <p:sp>
        <p:nvSpPr>
          <p:cNvPr id="19" name="矩形 18">
            <a:extLst>
              <a:ext uri="{FF2B5EF4-FFF2-40B4-BE49-F238E27FC236}">
                <a16:creationId xmlns:a16="http://schemas.microsoft.com/office/drawing/2014/main" xmlns="" id="{0288DDB7-F03E-4C6F-9452-EC2D27A5B217}"/>
              </a:ext>
            </a:extLst>
          </p:cNvPr>
          <p:cNvSpPr/>
          <p:nvPr/>
        </p:nvSpPr>
        <p:spPr>
          <a:xfrm>
            <a:off x="6563833" y="3539078"/>
            <a:ext cx="4278337" cy="923330"/>
          </a:xfrm>
          <a:prstGeom prst="rect">
            <a:avLst/>
          </a:prstGeom>
        </p:spPr>
        <p:txBody>
          <a:bodyPr wrap="square">
            <a:spAutoFit/>
          </a:bodyPr>
          <a:lstStyle/>
          <a:p>
            <a:pPr marL="0" lvl="2" algn="just" fontAlgn="ctr" hangingPunct="0">
              <a:lnSpc>
                <a:spcPct val="150000"/>
              </a:lnSpc>
              <a:spcBef>
                <a:spcPts val="0"/>
              </a:spcBef>
              <a:spcAft>
                <a:spcPts val="0"/>
              </a:spcAft>
              <a:buClr>
                <a:srgbClr val="FF0000"/>
              </a:buClr>
              <a:buSzPct val="70000"/>
              <a:tabLst>
                <a:tab pos="182029" algn="l"/>
              </a:tabLst>
              <a:defRPr/>
            </a:pPr>
            <a:r>
              <a:rPr lang="zh-CN" altLang="en-US" sz="1800" dirty="0">
                <a:solidFill>
                  <a:schemeClr val="tx1">
                    <a:lumMod val="85000"/>
                    <a:lumOff val="15000"/>
                  </a:schemeClr>
                </a:solidFill>
                <a:latin typeface="微软雅黑" pitchFamily="34" charset="-122"/>
                <a:ea typeface="微软雅黑" pitchFamily="34" charset="-122"/>
              </a:rPr>
              <a:t>一些地区、一些领域、一些方面还存在发展不足的问题，发展的任务仍然很重</a:t>
            </a:r>
          </a:p>
        </p:txBody>
      </p:sp>
    </p:spTree>
    <p:extLst>
      <p:ext uri="{BB962C8B-B14F-4D97-AF65-F5344CB8AC3E}">
        <p14:creationId xmlns:p14="http://schemas.microsoft.com/office/powerpoint/2010/main" val="668782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9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24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4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023647" y="2057786"/>
            <a:ext cx="2503800" cy="2503800"/>
            <a:chOff x="1774265" y="2043932"/>
            <a:chExt cx="2503800" cy="2503800"/>
          </a:xfrm>
        </p:grpSpPr>
        <p:sp>
          <p:nvSpPr>
            <p:cNvPr id="3" name="椭圆 2">
              <a:extLst>
                <a:ext uri="{FF2B5EF4-FFF2-40B4-BE49-F238E27FC236}">
                  <a16:creationId xmlns:a16="http://schemas.microsoft.com/office/drawing/2014/main" xmlns="" id="{36EF6DF0-3FD2-4065-8902-F8FCD8AB4579}"/>
                </a:ext>
              </a:extLst>
            </p:cNvPr>
            <p:cNvSpPr/>
            <p:nvPr/>
          </p:nvSpPr>
          <p:spPr>
            <a:xfrm>
              <a:off x="1774265" y="2043932"/>
              <a:ext cx="2503800" cy="2503800"/>
            </a:xfrm>
            <a:prstGeom prst="ellipse">
              <a:avLst/>
            </a:prstGeom>
            <a:solidFill>
              <a:srgbClr val="BD484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010503" y="2663738"/>
              <a:ext cx="2031325" cy="1141338"/>
            </a:xfrm>
            <a:prstGeom prst="rect">
              <a:avLst/>
            </a:prstGeom>
            <a:noFill/>
          </p:spPr>
          <p:txBody>
            <a:bodyPr wrap="none" rtlCol="0">
              <a:spAutoFit/>
            </a:bodyPr>
            <a:lstStyle/>
            <a:p>
              <a:pPr algn="ctr">
                <a:lnSpc>
                  <a:spcPct val="150000"/>
                </a:lnSpc>
              </a:pPr>
              <a:r>
                <a:rPr lang="zh-CN" altLang="en-US" b="1" dirty="0">
                  <a:solidFill>
                    <a:schemeClr val="bg1"/>
                  </a:solidFill>
                  <a:effectLst>
                    <a:outerShdw blurRad="38100" dist="38100" dir="2700000" algn="tl">
                      <a:srgbClr val="000000">
                        <a:alpha val="43137"/>
                      </a:srgbClr>
                    </a:outerShdw>
                  </a:effectLst>
                </a:rPr>
                <a:t>发展不平衡</a:t>
              </a:r>
              <a:endParaRPr lang="en-US" altLang="zh-CN" b="1" dirty="0">
                <a:solidFill>
                  <a:schemeClr val="bg1"/>
                </a:solidFill>
                <a:effectLst>
                  <a:outerShdw blurRad="38100" dist="38100" dir="2700000" algn="tl">
                    <a:srgbClr val="000000">
                      <a:alpha val="43137"/>
                    </a:srgbClr>
                  </a:outerShdw>
                </a:effectLst>
              </a:endParaRPr>
            </a:p>
            <a:p>
              <a:pPr algn="ctr">
                <a:lnSpc>
                  <a:spcPct val="150000"/>
                </a:lnSpc>
              </a:pPr>
              <a:r>
                <a:rPr lang="zh-CN" altLang="en-US" b="1" dirty="0">
                  <a:solidFill>
                    <a:schemeClr val="bg1"/>
                  </a:solidFill>
                  <a:effectLst>
                    <a:outerShdw blurRad="38100" dist="38100" dir="2700000" algn="tl">
                      <a:srgbClr val="000000">
                        <a:alpha val="43137"/>
                      </a:srgbClr>
                    </a:outerShdw>
                  </a:effectLst>
                </a:rPr>
                <a:t>不充分的问题</a:t>
              </a:r>
            </a:p>
          </p:txBody>
        </p:sp>
      </p:grpSp>
      <p:sp>
        <p:nvSpPr>
          <p:cNvPr id="17" name="MH_Text_1"/>
          <p:cNvSpPr>
            <a:spLocks noChangeArrowheads="1"/>
          </p:cNvSpPr>
          <p:nvPr>
            <p:custDataLst>
              <p:tags r:id="rId1"/>
            </p:custDataLst>
          </p:nvPr>
        </p:nvSpPr>
        <p:spPr bwMode="auto">
          <a:xfrm>
            <a:off x="5375858" y="1305826"/>
            <a:ext cx="4832011" cy="751960"/>
          </a:xfrm>
          <a:prstGeom prst="roundRect">
            <a:avLst>
              <a:gd name="adj" fmla="val 5374"/>
            </a:avLst>
          </a:prstGeom>
          <a:solidFill>
            <a:schemeClr val="bg1"/>
          </a:solidFill>
          <a:ln w="12700">
            <a:solidFill>
              <a:schemeClr val="bg1">
                <a:lumMod val="95000"/>
              </a:schemeClr>
            </a:solidFill>
          </a:ln>
          <a:effectLst>
            <a:outerShdw blurRad="76200" dir="18900000" sy="23000" kx="-1200000" algn="bl" rotWithShape="0">
              <a:prstClr val="black">
                <a:alpha val="20000"/>
              </a:prstClr>
            </a:outerShdw>
          </a:effectLst>
        </p:spPr>
        <p:txBody>
          <a:bodyPr rtlCol="0" anchor="ctr"/>
          <a:lstStyle/>
          <a:p>
            <a:pPr algn="ctr">
              <a:lnSpc>
                <a:spcPct val="120000"/>
              </a:lnSpc>
            </a:pPr>
            <a:r>
              <a:rPr lang="zh-CN" altLang="en-US" sz="1800" b="1" dirty="0">
                <a:solidFill>
                  <a:schemeClr val="tx1">
                    <a:lumMod val="85000"/>
                    <a:lumOff val="15000"/>
                  </a:schemeClr>
                </a:solidFill>
              </a:rPr>
              <a:t>从社会生产力来看</a:t>
            </a:r>
          </a:p>
        </p:txBody>
      </p:sp>
      <p:sp>
        <p:nvSpPr>
          <p:cNvPr id="18" name="MH_Text_1"/>
          <p:cNvSpPr>
            <a:spLocks noChangeArrowheads="1"/>
          </p:cNvSpPr>
          <p:nvPr>
            <p:custDataLst>
              <p:tags r:id="rId2"/>
            </p:custDataLst>
          </p:nvPr>
        </p:nvSpPr>
        <p:spPr bwMode="auto">
          <a:xfrm>
            <a:off x="5375858" y="2461673"/>
            <a:ext cx="4834941" cy="751960"/>
          </a:xfrm>
          <a:prstGeom prst="roundRect">
            <a:avLst>
              <a:gd name="adj" fmla="val 5374"/>
            </a:avLst>
          </a:prstGeom>
          <a:solidFill>
            <a:schemeClr val="bg1"/>
          </a:solidFill>
          <a:ln w="12700">
            <a:solidFill>
              <a:schemeClr val="bg1">
                <a:lumMod val="95000"/>
              </a:schemeClr>
            </a:solidFill>
          </a:ln>
          <a:effectLst>
            <a:outerShdw blurRad="76200" dir="18900000" sy="23000" kx="-1200000" algn="bl" rotWithShape="0">
              <a:prstClr val="black">
                <a:alpha val="20000"/>
              </a:prstClr>
            </a:outerShdw>
          </a:effectLst>
        </p:spPr>
        <p:txBody>
          <a:bodyPr rtlCol="0" anchor="ctr"/>
          <a:lstStyle/>
          <a:p>
            <a:pPr algn="ctr">
              <a:lnSpc>
                <a:spcPct val="120000"/>
              </a:lnSpc>
            </a:pPr>
            <a:r>
              <a:rPr lang="zh-CN" altLang="en-US" sz="1800" b="1" dirty="0">
                <a:solidFill>
                  <a:schemeClr val="tx1">
                    <a:lumMod val="85000"/>
                    <a:lumOff val="15000"/>
                  </a:schemeClr>
                </a:solidFill>
              </a:rPr>
              <a:t>从“五位一体”总体布局来看</a:t>
            </a:r>
          </a:p>
        </p:txBody>
      </p:sp>
      <p:sp>
        <p:nvSpPr>
          <p:cNvPr id="19" name="MH_Text_1"/>
          <p:cNvSpPr>
            <a:spLocks noChangeArrowheads="1"/>
          </p:cNvSpPr>
          <p:nvPr>
            <p:custDataLst>
              <p:tags r:id="rId3"/>
            </p:custDataLst>
          </p:nvPr>
        </p:nvSpPr>
        <p:spPr bwMode="auto">
          <a:xfrm>
            <a:off x="5375858" y="3612020"/>
            <a:ext cx="4834941" cy="751960"/>
          </a:xfrm>
          <a:prstGeom prst="roundRect">
            <a:avLst>
              <a:gd name="adj" fmla="val 5374"/>
            </a:avLst>
          </a:prstGeom>
          <a:solidFill>
            <a:schemeClr val="bg1"/>
          </a:solidFill>
          <a:ln w="12700">
            <a:solidFill>
              <a:schemeClr val="bg1">
                <a:lumMod val="95000"/>
              </a:schemeClr>
            </a:solidFill>
          </a:ln>
          <a:effectLst>
            <a:outerShdw blurRad="76200" dir="18900000" sy="23000" kx="-1200000" algn="bl" rotWithShape="0">
              <a:prstClr val="black">
                <a:alpha val="20000"/>
              </a:prstClr>
            </a:outerShdw>
          </a:effectLst>
        </p:spPr>
        <p:txBody>
          <a:bodyPr rtlCol="0" anchor="ctr"/>
          <a:lstStyle/>
          <a:p>
            <a:pPr algn="ctr"/>
            <a:r>
              <a:rPr lang="zh-CN" altLang="en-US" sz="1800" b="1" dirty="0">
                <a:solidFill>
                  <a:schemeClr val="tx1">
                    <a:lumMod val="85000"/>
                    <a:lumOff val="15000"/>
                  </a:schemeClr>
                </a:solidFill>
              </a:rPr>
              <a:t>从城乡和区域发展来看</a:t>
            </a:r>
          </a:p>
        </p:txBody>
      </p:sp>
      <p:sp>
        <p:nvSpPr>
          <p:cNvPr id="21" name="MH_Text_1"/>
          <p:cNvSpPr>
            <a:spLocks noChangeArrowheads="1"/>
          </p:cNvSpPr>
          <p:nvPr>
            <p:custDataLst>
              <p:tags r:id="rId4"/>
            </p:custDataLst>
          </p:nvPr>
        </p:nvSpPr>
        <p:spPr bwMode="auto">
          <a:xfrm>
            <a:off x="5375858" y="4762367"/>
            <a:ext cx="4834941" cy="751960"/>
          </a:xfrm>
          <a:prstGeom prst="roundRect">
            <a:avLst>
              <a:gd name="adj" fmla="val 5374"/>
            </a:avLst>
          </a:prstGeom>
          <a:solidFill>
            <a:schemeClr val="bg1"/>
          </a:solidFill>
          <a:ln w="12700">
            <a:solidFill>
              <a:schemeClr val="bg1">
                <a:lumMod val="95000"/>
              </a:schemeClr>
            </a:solidFill>
          </a:ln>
          <a:effectLst>
            <a:outerShdw blurRad="76200" dir="18900000" sy="23000" kx="-1200000" algn="bl" rotWithShape="0">
              <a:prstClr val="black">
                <a:alpha val="20000"/>
              </a:prstClr>
            </a:outerShdw>
          </a:effectLst>
        </p:spPr>
        <p:txBody>
          <a:bodyPr rtlCol="0" anchor="ctr"/>
          <a:lstStyle/>
          <a:p>
            <a:pPr algn="ctr"/>
            <a:r>
              <a:rPr lang="zh-CN" altLang="en-US" sz="1800" b="1" dirty="0">
                <a:solidFill>
                  <a:schemeClr val="tx1">
                    <a:lumMod val="85000"/>
                    <a:lumOff val="15000"/>
                  </a:schemeClr>
                </a:solidFill>
              </a:rPr>
              <a:t>从收入分配差距来看</a:t>
            </a:r>
          </a:p>
        </p:txBody>
      </p:sp>
      <p:grpSp>
        <p:nvGrpSpPr>
          <p:cNvPr id="5" name="组合 4"/>
          <p:cNvGrpSpPr/>
          <p:nvPr/>
        </p:nvGrpSpPr>
        <p:grpSpPr>
          <a:xfrm>
            <a:off x="4920077" y="1650569"/>
            <a:ext cx="0" cy="3638746"/>
            <a:chOff x="4656841" y="1609627"/>
            <a:chExt cx="0" cy="3638746"/>
          </a:xfrm>
        </p:grpSpPr>
        <p:cxnSp>
          <p:nvCxnSpPr>
            <p:cNvPr id="13" name="直接箭头连接符 12">
              <a:extLst>
                <a:ext uri="{FF2B5EF4-FFF2-40B4-BE49-F238E27FC236}">
                  <a16:creationId xmlns:a16="http://schemas.microsoft.com/office/drawing/2014/main" xmlns="" id="{909983CA-C199-42B0-A17C-B008E0FA01B1}"/>
                </a:ext>
              </a:extLst>
            </p:cNvPr>
            <p:cNvCxnSpPr>
              <a:cxnSpLocks/>
            </p:cNvCxnSpPr>
            <p:nvPr/>
          </p:nvCxnSpPr>
          <p:spPr>
            <a:xfrm>
              <a:off x="4656841" y="1609627"/>
              <a:ext cx="0" cy="1230669"/>
            </a:xfrm>
            <a:prstGeom prst="straightConnector1">
              <a:avLst/>
            </a:prstGeom>
            <a:ln>
              <a:solidFill>
                <a:srgbClr val="C0000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xmlns="" id="{372965F1-FAEE-41AD-9C0F-56B66111DCDD}"/>
                </a:ext>
              </a:extLst>
            </p:cNvPr>
            <p:cNvCxnSpPr>
              <a:cxnSpLocks/>
            </p:cNvCxnSpPr>
            <p:nvPr/>
          </p:nvCxnSpPr>
          <p:spPr>
            <a:xfrm>
              <a:off x="4656841" y="2840296"/>
              <a:ext cx="0" cy="1150347"/>
            </a:xfrm>
            <a:prstGeom prst="straightConnector1">
              <a:avLst/>
            </a:prstGeom>
            <a:ln>
              <a:solidFill>
                <a:srgbClr val="C00000">
                  <a:alpha val="70000"/>
                </a:srgb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xmlns="" id="{934FFC63-7D74-48C0-BF99-5799ACE87206}"/>
                </a:ext>
              </a:extLst>
            </p:cNvPr>
            <p:cNvCxnSpPr/>
            <p:nvPr/>
          </p:nvCxnSpPr>
          <p:spPr>
            <a:xfrm>
              <a:off x="4656841" y="3990643"/>
              <a:ext cx="0" cy="1257730"/>
            </a:xfrm>
            <a:prstGeom prst="straightConnector1">
              <a:avLst/>
            </a:prstGeom>
            <a:ln>
              <a:solidFill>
                <a:srgbClr val="C00000">
                  <a:alpha val="70000"/>
                </a:srgbClr>
              </a:solidFill>
              <a:headEnd type="non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099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955309" y="1997617"/>
            <a:ext cx="3396904" cy="3327721"/>
            <a:chOff x="7955309" y="1997617"/>
            <a:chExt cx="3396904" cy="3327721"/>
          </a:xfrm>
        </p:grpSpPr>
        <p:grpSp>
          <p:nvGrpSpPr>
            <p:cNvPr id="14" name="组合 13"/>
            <p:cNvGrpSpPr/>
            <p:nvPr/>
          </p:nvGrpSpPr>
          <p:grpSpPr>
            <a:xfrm>
              <a:off x="7955309" y="1997617"/>
              <a:ext cx="3396904" cy="3327721"/>
              <a:chOff x="7955309" y="1997617"/>
              <a:chExt cx="3396904" cy="3327721"/>
            </a:xfrm>
          </p:grpSpPr>
          <p:sp>
            <p:nvSpPr>
              <p:cNvPr id="15" name="AutoShape 4"/>
              <p:cNvSpPr>
                <a:spLocks noChangeArrowheads="1"/>
              </p:cNvSpPr>
              <p:nvPr/>
            </p:nvSpPr>
            <p:spPr bwMode="white">
              <a:xfrm>
                <a:off x="7960161" y="1997617"/>
                <a:ext cx="3392052" cy="1351542"/>
              </a:xfrm>
              <a:prstGeom prst="roundRect">
                <a:avLst>
                  <a:gd name="adj" fmla="val 4784"/>
                </a:avLst>
              </a:prstGeom>
              <a:solidFill>
                <a:schemeClr val="bg1">
                  <a:lumMod val="95000"/>
                </a:schemeClr>
              </a:solidFill>
              <a:ln w="12700">
                <a:solidFill>
                  <a:schemeClr val="bg1">
                    <a:lumMod val="85000"/>
                  </a:schemeClr>
                </a:solidFill>
              </a:ln>
              <a:effectLst/>
            </p:spPr>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a:lnSpc>
                    <a:spcPct val="150000"/>
                  </a:lnSpc>
                </a:pPr>
                <a:endParaRPr lang="zh-CN" altLang="en-US" dirty="0">
                  <a:solidFill>
                    <a:schemeClr val="tx1"/>
                  </a:solidFill>
                </a:endParaRPr>
              </a:p>
            </p:txBody>
          </p:sp>
          <p:sp>
            <p:nvSpPr>
              <p:cNvPr id="20" name="矩形 19">
                <a:extLst>
                  <a:ext uri="{FF2B5EF4-FFF2-40B4-BE49-F238E27FC236}">
                    <a16:creationId xmlns:a16="http://schemas.microsoft.com/office/drawing/2014/main" xmlns="" id="{A53EF844-4208-45A2-A7DD-D4AE03823ED6}"/>
                  </a:ext>
                </a:extLst>
              </p:cNvPr>
              <p:cNvSpPr/>
              <p:nvPr/>
            </p:nvSpPr>
            <p:spPr>
              <a:xfrm>
                <a:off x="7965012" y="3349159"/>
                <a:ext cx="3387201" cy="19761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xmlns="" id="{2ECA9DEB-D73C-4BBF-8E40-0A2C32EEE930}"/>
                  </a:ext>
                </a:extLst>
              </p:cNvPr>
              <p:cNvSpPr/>
              <p:nvPr/>
            </p:nvSpPr>
            <p:spPr>
              <a:xfrm flipV="1">
                <a:off x="7955309" y="3302244"/>
                <a:ext cx="3387201" cy="743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2886" y="3396074"/>
              <a:ext cx="3379624" cy="1929263"/>
            </a:xfrm>
            <a:prstGeom prst="rect">
              <a:avLst/>
            </a:prstGeom>
          </p:spPr>
        </p:pic>
      </p:grpSp>
      <p:grpSp>
        <p:nvGrpSpPr>
          <p:cNvPr id="24" name="组合 23"/>
          <p:cNvGrpSpPr/>
          <p:nvPr/>
        </p:nvGrpSpPr>
        <p:grpSpPr>
          <a:xfrm>
            <a:off x="4399974" y="1997617"/>
            <a:ext cx="3402142" cy="3253665"/>
            <a:chOff x="4399974" y="1997617"/>
            <a:chExt cx="3402142" cy="3253665"/>
          </a:xfrm>
        </p:grpSpPr>
        <p:sp>
          <p:nvSpPr>
            <p:cNvPr id="26" name="AutoShape 4"/>
            <p:cNvSpPr>
              <a:spLocks noChangeArrowheads="1"/>
            </p:cNvSpPr>
            <p:nvPr/>
          </p:nvSpPr>
          <p:spPr bwMode="white">
            <a:xfrm>
              <a:off x="4399974" y="3899738"/>
              <a:ext cx="3392052" cy="1351544"/>
            </a:xfrm>
            <a:prstGeom prst="roundRect">
              <a:avLst>
                <a:gd name="adj" fmla="val 7012"/>
              </a:avLst>
            </a:prstGeom>
            <a:solidFill>
              <a:schemeClr val="bg1">
                <a:lumMod val="95000"/>
              </a:schemeClr>
            </a:solidFill>
            <a:ln w="12700">
              <a:solidFill>
                <a:schemeClr val="bg1">
                  <a:lumMod val="85000"/>
                </a:schemeClr>
              </a:solidFill>
            </a:ln>
            <a:effectLst/>
          </p:spPr>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a:lnSpc>
                  <a:spcPct val="150000"/>
                </a:lnSpc>
              </a:pPr>
              <a:endParaRPr lang="zh-CN" altLang="en-US" dirty="0">
                <a:solidFill>
                  <a:schemeClr val="tx1">
                    <a:lumMod val="85000"/>
                    <a:lumOff val="15000"/>
                  </a:schemeClr>
                </a:solidFill>
              </a:endParaRPr>
            </a:p>
          </p:txBody>
        </p:sp>
        <p:sp>
          <p:nvSpPr>
            <p:cNvPr id="27" name="矩形 26">
              <a:extLst>
                <a:ext uri="{FF2B5EF4-FFF2-40B4-BE49-F238E27FC236}">
                  <a16:creationId xmlns:a16="http://schemas.microsoft.com/office/drawing/2014/main" xmlns="" id="{888BC55F-14EC-41CC-BC7B-AACF40208563}"/>
                </a:ext>
              </a:extLst>
            </p:cNvPr>
            <p:cNvSpPr/>
            <p:nvPr/>
          </p:nvSpPr>
          <p:spPr>
            <a:xfrm flipV="1">
              <a:off x="4399974" y="3899456"/>
              <a:ext cx="3387201" cy="743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pic>
          <p:nvPicPr>
            <p:cNvPr id="28" name="图片 27">
              <a:extLst>
                <a:ext uri="{FF2B5EF4-FFF2-40B4-BE49-F238E27FC236}">
                  <a16:creationId xmlns:a16="http://schemas.microsoft.com/office/drawing/2014/main" xmlns="" id="{59F91E6E-B0E2-443F-8992-5EDA65E6AA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15399" y="1997617"/>
              <a:ext cx="3386717" cy="1901839"/>
            </a:xfrm>
            <a:prstGeom prst="rect">
              <a:avLst/>
            </a:prstGeom>
          </p:spPr>
        </p:pic>
      </p:grpSp>
      <p:grpSp>
        <p:nvGrpSpPr>
          <p:cNvPr id="29" name="组合 28"/>
          <p:cNvGrpSpPr/>
          <p:nvPr/>
        </p:nvGrpSpPr>
        <p:grpSpPr>
          <a:xfrm>
            <a:off x="834936" y="1997617"/>
            <a:ext cx="3404752" cy="3261801"/>
            <a:chOff x="834936" y="1997617"/>
            <a:chExt cx="3404752" cy="3261801"/>
          </a:xfrm>
        </p:grpSpPr>
        <p:sp>
          <p:nvSpPr>
            <p:cNvPr id="30" name="圆角矩形 29"/>
            <p:cNvSpPr/>
            <p:nvPr/>
          </p:nvSpPr>
          <p:spPr bwMode="auto">
            <a:xfrm>
              <a:off x="834936" y="1997617"/>
              <a:ext cx="3392052" cy="1351826"/>
            </a:xfrm>
            <a:prstGeom prst="roundRect">
              <a:avLst>
                <a:gd name="adj" fmla="val 7848"/>
              </a:avLst>
            </a:prstGeom>
            <a:solidFill>
              <a:schemeClr val="bg1">
                <a:lumMod val="95000"/>
              </a:schemeClr>
            </a:solidFill>
            <a:ln w="12700">
              <a:solidFill>
                <a:schemeClr val="bg1">
                  <a:lumMod val="85000"/>
                </a:schemeClr>
              </a:solidFill>
            </a:ln>
            <a:effectLst/>
          </p:spPr>
          <p:txBody>
            <a:bodyPr rtlCol="0" anchor="ctr"/>
            <a:lstStyle/>
            <a:p>
              <a:endParaRPr lang="zh-CN" altLang="en-US" dirty="0">
                <a:solidFill>
                  <a:schemeClr val="tx1"/>
                </a:solidFill>
              </a:endParaRPr>
            </a:p>
          </p:txBody>
        </p:sp>
        <p:sp>
          <p:nvSpPr>
            <p:cNvPr id="31" name="矩形 30">
              <a:extLst>
                <a:ext uri="{FF2B5EF4-FFF2-40B4-BE49-F238E27FC236}">
                  <a16:creationId xmlns:a16="http://schemas.microsoft.com/office/drawing/2014/main" xmlns="" id="{A3063A9C-3BE7-40EC-99FB-F1ACD1111B19}"/>
                </a:ext>
              </a:extLst>
            </p:cNvPr>
            <p:cNvSpPr/>
            <p:nvPr/>
          </p:nvSpPr>
          <p:spPr>
            <a:xfrm>
              <a:off x="839788" y="3275102"/>
              <a:ext cx="3387201" cy="19761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a:extLst>
                <a:ext uri="{FF2B5EF4-FFF2-40B4-BE49-F238E27FC236}">
                  <a16:creationId xmlns:a16="http://schemas.microsoft.com/office/drawing/2014/main" xmlns="" id="{D8F8D176-08AA-4A28-B87A-579F51C383A9}"/>
                </a:ext>
              </a:extLst>
            </p:cNvPr>
            <p:cNvSpPr/>
            <p:nvPr/>
          </p:nvSpPr>
          <p:spPr>
            <a:xfrm flipV="1">
              <a:off x="844639" y="3237931"/>
              <a:ext cx="3387201" cy="743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338" y="3302244"/>
              <a:ext cx="3382350" cy="1957174"/>
            </a:xfrm>
            <a:prstGeom prst="rect">
              <a:avLst/>
            </a:prstGeom>
          </p:spPr>
        </p:pic>
      </p:grpSp>
      <p:sp>
        <p:nvSpPr>
          <p:cNvPr id="34" name="AutoShape 3"/>
          <p:cNvSpPr>
            <a:spLocks noChangeArrowheads="1"/>
          </p:cNvSpPr>
          <p:nvPr/>
        </p:nvSpPr>
        <p:spPr bwMode="auto">
          <a:xfrm>
            <a:off x="837415" y="554796"/>
            <a:ext cx="10525446" cy="698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tx1">
                    <a:lumMod val="85000"/>
                    <a:lumOff val="15000"/>
                  </a:schemeClr>
                </a:solidFill>
              </a:rPr>
              <a:t>从社会生产力来看</a:t>
            </a:r>
          </a:p>
        </p:txBody>
      </p:sp>
      <p:sp>
        <p:nvSpPr>
          <p:cNvPr id="35" name="矩形 34">
            <a:extLst>
              <a:ext uri="{FF2B5EF4-FFF2-40B4-BE49-F238E27FC236}">
                <a16:creationId xmlns:a16="http://schemas.microsoft.com/office/drawing/2014/main" xmlns="" id="{89751A23-8B6F-460F-9CF0-DE65417C53CC}"/>
              </a:ext>
            </a:extLst>
          </p:cNvPr>
          <p:cNvSpPr/>
          <p:nvPr/>
        </p:nvSpPr>
        <p:spPr>
          <a:xfrm>
            <a:off x="1274238" y="2168354"/>
            <a:ext cx="2452635" cy="923330"/>
          </a:xfrm>
          <a:prstGeom prst="rect">
            <a:avLst/>
          </a:prstGeom>
        </p:spPr>
        <p:txBody>
          <a:bodyPr wrap="square">
            <a:spAutoFit/>
          </a:bodyPr>
          <a:lstStyle/>
          <a:p>
            <a:pPr>
              <a:lnSpc>
                <a:spcPct val="150000"/>
              </a:lnSpc>
            </a:pPr>
            <a:r>
              <a:rPr lang="zh-CN" altLang="en-US" sz="1800" dirty="0">
                <a:solidFill>
                  <a:schemeClr val="tx1">
                    <a:lumMod val="85000"/>
                    <a:lumOff val="15000"/>
                  </a:schemeClr>
                </a:solidFill>
              </a:rPr>
              <a:t>有世界先进甚至世界领先的生产力</a:t>
            </a:r>
          </a:p>
        </p:txBody>
      </p:sp>
      <p:sp>
        <p:nvSpPr>
          <p:cNvPr id="37" name="矩形 36">
            <a:extLst>
              <a:ext uri="{FF2B5EF4-FFF2-40B4-BE49-F238E27FC236}">
                <a16:creationId xmlns:a16="http://schemas.microsoft.com/office/drawing/2014/main" xmlns="" id="{4CC59EB6-C5A1-4D3D-969E-293214ACFAB4}"/>
              </a:ext>
            </a:extLst>
          </p:cNvPr>
          <p:cNvSpPr/>
          <p:nvPr/>
        </p:nvSpPr>
        <p:spPr>
          <a:xfrm>
            <a:off x="4730298" y="4150874"/>
            <a:ext cx="2726552" cy="923330"/>
          </a:xfrm>
          <a:prstGeom prst="rect">
            <a:avLst/>
          </a:prstGeom>
        </p:spPr>
        <p:txBody>
          <a:bodyPr wrap="square">
            <a:spAutoFit/>
          </a:bodyPr>
          <a:lstStyle/>
          <a:p>
            <a:pPr>
              <a:lnSpc>
                <a:spcPct val="150000"/>
              </a:lnSpc>
            </a:pPr>
            <a:r>
              <a:rPr lang="zh-CN" altLang="en-US" sz="1800" dirty="0">
                <a:solidFill>
                  <a:schemeClr val="tx1">
                    <a:lumMod val="85000"/>
                    <a:lumOff val="15000"/>
                  </a:schemeClr>
                </a:solidFill>
              </a:rPr>
              <a:t>有大量传统的、相对落后甚至原始的生产力</a:t>
            </a:r>
          </a:p>
        </p:txBody>
      </p:sp>
      <p:sp>
        <p:nvSpPr>
          <p:cNvPr id="36" name="矩形 35">
            <a:extLst>
              <a:ext uri="{FF2B5EF4-FFF2-40B4-BE49-F238E27FC236}">
                <a16:creationId xmlns:a16="http://schemas.microsoft.com/office/drawing/2014/main" xmlns="" id="{EB7174F5-1EEB-4590-90D4-2E36F188689B}"/>
              </a:ext>
            </a:extLst>
          </p:cNvPr>
          <p:cNvSpPr/>
          <p:nvPr/>
        </p:nvSpPr>
        <p:spPr>
          <a:xfrm>
            <a:off x="8077525" y="2168354"/>
            <a:ext cx="3157324" cy="923330"/>
          </a:xfrm>
          <a:prstGeom prst="rect">
            <a:avLst/>
          </a:prstGeom>
        </p:spPr>
        <p:txBody>
          <a:bodyPr wrap="square">
            <a:spAutoFit/>
          </a:bodyPr>
          <a:lstStyle/>
          <a:p>
            <a:pPr>
              <a:lnSpc>
                <a:spcPct val="150000"/>
              </a:lnSpc>
            </a:pPr>
            <a:r>
              <a:rPr lang="zh-CN" altLang="en-US" sz="1800" dirty="0">
                <a:solidFill>
                  <a:schemeClr val="tx1">
                    <a:lumMod val="85000"/>
                    <a:lumOff val="15000"/>
                  </a:schemeClr>
                </a:solidFill>
              </a:rPr>
              <a:t>不同地区、不同领域的生产力水平和布局很不均衡</a:t>
            </a:r>
          </a:p>
        </p:txBody>
      </p:sp>
    </p:spTree>
    <p:extLst>
      <p:ext uri="{BB962C8B-B14F-4D97-AF65-F5344CB8AC3E}">
        <p14:creationId xmlns:p14="http://schemas.microsoft.com/office/powerpoint/2010/main" val="3457978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85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3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2550"/>
                            </p:stCondLst>
                            <p:childTnLst>
                              <p:par>
                                <p:cTn id="17" presetID="22"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par>
                          <p:cTn id="20" fill="hold">
                            <p:stCondLst>
                              <p:cond delay="30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4450"/>
                            </p:stCondLst>
                            <p:childTnLst>
                              <p:par>
                                <p:cTn id="25" presetID="2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49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7A6B1E35-FC2D-455A-A6FA-0E45A7A76671}"/>
              </a:ext>
            </a:extLst>
          </p:cNvPr>
          <p:cNvGrpSpPr/>
          <p:nvPr/>
        </p:nvGrpSpPr>
        <p:grpSpPr>
          <a:xfrm>
            <a:off x="5714753" y="2268586"/>
            <a:ext cx="4764944" cy="582974"/>
            <a:chOff x="5663953" y="2080327"/>
            <a:chExt cx="4764944" cy="582974"/>
          </a:xfrm>
        </p:grpSpPr>
        <p:sp>
          <p:nvSpPr>
            <p:cNvPr id="2" name="矩形 1">
              <a:extLst>
                <a:ext uri="{FF2B5EF4-FFF2-40B4-BE49-F238E27FC236}">
                  <a16:creationId xmlns:a16="http://schemas.microsoft.com/office/drawing/2014/main" xmlns="" id="{5F325664-DACC-4167-B170-0DD3649F6D84}"/>
                </a:ext>
              </a:extLst>
            </p:cNvPr>
            <p:cNvSpPr/>
            <p:nvPr/>
          </p:nvSpPr>
          <p:spPr>
            <a:xfrm>
              <a:off x="5663953" y="2080327"/>
              <a:ext cx="4764944" cy="582974"/>
            </a:xfrm>
            <a:prstGeom prst="rect">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5" name="直接连接符 4">
              <a:extLst>
                <a:ext uri="{FF2B5EF4-FFF2-40B4-BE49-F238E27FC236}">
                  <a16:creationId xmlns:a16="http://schemas.microsoft.com/office/drawing/2014/main" xmlns="" id="{9EA03E90-D3C1-4C9B-85DA-740BA4499752}"/>
                </a:ext>
              </a:extLst>
            </p:cNvPr>
            <p:cNvCxnSpPr/>
            <p:nvPr/>
          </p:nvCxnSpPr>
          <p:spPr>
            <a:xfrm>
              <a:off x="5663953" y="2080327"/>
              <a:ext cx="0" cy="582974"/>
            </a:xfrm>
            <a:prstGeom prst="line">
              <a:avLst/>
            </a:prstGeom>
            <a:ln w="254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5" name="组合 34">
            <a:extLst>
              <a:ext uri="{FF2B5EF4-FFF2-40B4-BE49-F238E27FC236}">
                <a16:creationId xmlns:a16="http://schemas.microsoft.com/office/drawing/2014/main" xmlns="" id="{28FC0A69-4F58-4470-A125-223E21370B88}"/>
              </a:ext>
            </a:extLst>
          </p:cNvPr>
          <p:cNvGrpSpPr/>
          <p:nvPr/>
        </p:nvGrpSpPr>
        <p:grpSpPr>
          <a:xfrm>
            <a:off x="5714753" y="3375702"/>
            <a:ext cx="4764944" cy="582974"/>
            <a:chOff x="5663953" y="2080327"/>
            <a:chExt cx="4764944" cy="582974"/>
          </a:xfrm>
        </p:grpSpPr>
        <p:sp>
          <p:nvSpPr>
            <p:cNvPr id="36" name="矩形 35">
              <a:extLst>
                <a:ext uri="{FF2B5EF4-FFF2-40B4-BE49-F238E27FC236}">
                  <a16:creationId xmlns:a16="http://schemas.microsoft.com/office/drawing/2014/main" xmlns="" id="{9C3DA872-691E-4345-A472-2D89DC37E3CB}"/>
                </a:ext>
              </a:extLst>
            </p:cNvPr>
            <p:cNvSpPr/>
            <p:nvPr/>
          </p:nvSpPr>
          <p:spPr>
            <a:xfrm>
              <a:off x="5663953" y="2080327"/>
              <a:ext cx="4764944" cy="582974"/>
            </a:xfrm>
            <a:prstGeom prst="rect">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37" name="直接连接符 36">
              <a:extLst>
                <a:ext uri="{FF2B5EF4-FFF2-40B4-BE49-F238E27FC236}">
                  <a16:creationId xmlns:a16="http://schemas.microsoft.com/office/drawing/2014/main" xmlns="" id="{7DEF7DDA-AC77-4322-ABB7-C822272C9660}"/>
                </a:ext>
              </a:extLst>
            </p:cNvPr>
            <p:cNvCxnSpPr/>
            <p:nvPr/>
          </p:nvCxnSpPr>
          <p:spPr>
            <a:xfrm>
              <a:off x="5663953" y="2080327"/>
              <a:ext cx="0" cy="582974"/>
            </a:xfrm>
            <a:prstGeom prst="line">
              <a:avLst/>
            </a:prstGeom>
            <a:ln w="25400">
              <a:solidFill>
                <a:schemeClr val="tx1">
                  <a:lumMod val="50000"/>
                  <a:lumOff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8" name="组合 37">
            <a:extLst>
              <a:ext uri="{FF2B5EF4-FFF2-40B4-BE49-F238E27FC236}">
                <a16:creationId xmlns:a16="http://schemas.microsoft.com/office/drawing/2014/main" xmlns="" id="{5460E96A-DE89-4BFF-A0D9-C28DD0E71435}"/>
              </a:ext>
            </a:extLst>
          </p:cNvPr>
          <p:cNvGrpSpPr/>
          <p:nvPr/>
        </p:nvGrpSpPr>
        <p:grpSpPr>
          <a:xfrm>
            <a:off x="5714753" y="4482818"/>
            <a:ext cx="4764944" cy="582974"/>
            <a:chOff x="5663953" y="2080327"/>
            <a:chExt cx="4764944" cy="582974"/>
          </a:xfrm>
        </p:grpSpPr>
        <p:sp>
          <p:nvSpPr>
            <p:cNvPr id="39" name="矩形 38">
              <a:extLst>
                <a:ext uri="{FF2B5EF4-FFF2-40B4-BE49-F238E27FC236}">
                  <a16:creationId xmlns:a16="http://schemas.microsoft.com/office/drawing/2014/main" xmlns="" id="{9660A22D-DCF6-4AB8-BD1D-23D65FDA1E41}"/>
                </a:ext>
              </a:extLst>
            </p:cNvPr>
            <p:cNvSpPr/>
            <p:nvPr/>
          </p:nvSpPr>
          <p:spPr>
            <a:xfrm>
              <a:off x="5663953" y="2080327"/>
              <a:ext cx="4764944" cy="582974"/>
            </a:xfrm>
            <a:prstGeom prst="rect">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40" name="直接连接符 39">
              <a:extLst>
                <a:ext uri="{FF2B5EF4-FFF2-40B4-BE49-F238E27FC236}">
                  <a16:creationId xmlns:a16="http://schemas.microsoft.com/office/drawing/2014/main" xmlns="" id="{1A59CBCC-F31E-4BD0-BA5B-4E98D1004590}"/>
                </a:ext>
              </a:extLst>
            </p:cNvPr>
            <p:cNvCxnSpPr/>
            <p:nvPr/>
          </p:nvCxnSpPr>
          <p:spPr>
            <a:xfrm>
              <a:off x="5663953" y="2080327"/>
              <a:ext cx="0" cy="582974"/>
            </a:xfrm>
            <a:prstGeom prst="line">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0" name="AutoShape 3">
            <a:extLst>
              <a:ext uri="{FF2B5EF4-FFF2-40B4-BE49-F238E27FC236}">
                <a16:creationId xmlns:a16="http://schemas.microsoft.com/office/drawing/2014/main" xmlns="" id="{A1C29115-22D0-497B-A8EE-ECACDCDA0158}"/>
              </a:ext>
            </a:extLst>
          </p:cNvPr>
          <p:cNvSpPr>
            <a:spLocks noChangeArrowheads="1"/>
          </p:cNvSpPr>
          <p:nvPr/>
        </p:nvSpPr>
        <p:spPr bwMode="auto">
          <a:xfrm>
            <a:off x="1415303" y="555555"/>
            <a:ext cx="9380248" cy="698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从“五位一体”总体布局来看</a:t>
            </a:r>
          </a:p>
        </p:txBody>
      </p:sp>
      <p:sp>
        <p:nvSpPr>
          <p:cNvPr id="31" name="矩形 30">
            <a:extLst>
              <a:ext uri="{FF2B5EF4-FFF2-40B4-BE49-F238E27FC236}">
                <a16:creationId xmlns:a16="http://schemas.microsoft.com/office/drawing/2014/main" xmlns="" id="{A8CF8EDA-9F25-4391-AEF6-DDB045558DCB}"/>
              </a:ext>
            </a:extLst>
          </p:cNvPr>
          <p:cNvSpPr/>
          <p:nvPr/>
        </p:nvSpPr>
        <p:spPr>
          <a:xfrm>
            <a:off x="6042785" y="2268586"/>
            <a:ext cx="3411012" cy="504882"/>
          </a:xfrm>
          <a:prstGeom prst="rect">
            <a:avLst/>
          </a:prstGeom>
          <a:noFill/>
        </p:spPr>
        <p:txBody>
          <a:bodyPr wrap="square">
            <a:spAutoFit/>
          </a:bodyPr>
          <a:lstStyle/>
          <a:p>
            <a:pPr>
              <a:lnSpc>
                <a:spcPct val="150000"/>
              </a:lnSpc>
            </a:pPr>
            <a:r>
              <a:rPr lang="zh-CN" altLang="en-US" sz="2000" b="1" dirty="0">
                <a:solidFill>
                  <a:srgbClr val="C00000"/>
                </a:solidFill>
                <a:latin typeface="微软雅黑" panose="020B0503020204020204" pitchFamily="34" charset="-122"/>
                <a:ea typeface="微软雅黑" panose="020B0503020204020204" pitchFamily="34" charset="-122"/>
              </a:rPr>
              <a:t>经济社会发展取得重大成就</a:t>
            </a:r>
          </a:p>
        </p:txBody>
      </p:sp>
      <p:sp>
        <p:nvSpPr>
          <p:cNvPr id="32" name="矩形 31">
            <a:extLst>
              <a:ext uri="{FF2B5EF4-FFF2-40B4-BE49-F238E27FC236}">
                <a16:creationId xmlns:a16="http://schemas.microsoft.com/office/drawing/2014/main" xmlns="" id="{CE26D097-A04E-4831-9427-0860650101BE}"/>
              </a:ext>
            </a:extLst>
          </p:cNvPr>
          <p:cNvSpPr/>
          <p:nvPr/>
        </p:nvSpPr>
        <p:spPr>
          <a:xfrm>
            <a:off x="6042785" y="3364818"/>
            <a:ext cx="4494087" cy="553998"/>
          </a:xfrm>
          <a:prstGeom prst="rect">
            <a:avLst/>
          </a:prstGeom>
          <a:noFill/>
        </p:spPr>
        <p:txBody>
          <a:bodyPr wrap="square">
            <a:spAutoFit/>
          </a:bodyPr>
          <a:lstStyle/>
          <a:p>
            <a:pPr>
              <a:lnSpc>
                <a:spcPct val="15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各个领域仍然存</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在这样那样的</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短板</a:t>
            </a:r>
          </a:p>
        </p:txBody>
      </p:sp>
      <p:sp>
        <p:nvSpPr>
          <p:cNvPr id="33" name="矩形 32">
            <a:extLst>
              <a:ext uri="{FF2B5EF4-FFF2-40B4-BE49-F238E27FC236}">
                <a16:creationId xmlns:a16="http://schemas.microsoft.com/office/drawing/2014/main" xmlns="" id="{22B15E1A-51C0-4C39-8ED9-AADD7DB0A183}"/>
              </a:ext>
            </a:extLst>
          </p:cNvPr>
          <p:cNvSpPr/>
          <p:nvPr/>
        </p:nvSpPr>
        <p:spPr>
          <a:xfrm>
            <a:off x="6042785" y="4482818"/>
            <a:ext cx="4752766" cy="504882"/>
          </a:xfrm>
          <a:prstGeom prst="rect">
            <a:avLst/>
          </a:prstGeom>
          <a:noFill/>
        </p:spPr>
        <p:txBody>
          <a:bodyPr wrap="square">
            <a:spAutoFit/>
          </a:bodyPr>
          <a:lstStyle/>
          <a:p>
            <a:pPr>
              <a:lnSpc>
                <a:spcPct val="150000"/>
              </a:lnSpc>
            </a:pP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有些方面还面临不少突出问题</a:t>
            </a:r>
          </a:p>
        </p:txBody>
      </p:sp>
      <p:pic>
        <p:nvPicPr>
          <p:cNvPr id="34" name="Picture 2" descr="G:\ \z2-3\3\97.emf">
            <a:extLst>
              <a:ext uri="{FF2B5EF4-FFF2-40B4-BE49-F238E27FC236}">
                <a16:creationId xmlns:a16="http://schemas.microsoft.com/office/drawing/2014/main" xmlns="" id="{CA0237D7-6951-4CF5-9993-0F5037D22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901" y="2271720"/>
            <a:ext cx="3411010" cy="26910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10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700"/>
                            </p:stCondLst>
                            <p:childTnLst>
                              <p:par>
                                <p:cTn id="9" presetID="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par>
                          <p:cTn id="13" fill="hold">
                            <p:stCondLst>
                              <p:cond delay="12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7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par>
                          <p:cTn id="21" fill="hold">
                            <p:stCondLst>
                              <p:cond delay="2450"/>
                            </p:stCondLst>
                            <p:childTnLst>
                              <p:par>
                                <p:cTn id="22" presetID="22" presetClass="entr" presetSubtype="8"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par>
                          <p:cTn id="25" fill="hold">
                            <p:stCondLst>
                              <p:cond delay="295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4150"/>
                            </p:stCondLst>
                            <p:childTnLst>
                              <p:par>
                                <p:cTn id="30" presetID="22" presetClass="entr" presetSubtype="8"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465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utoShape 3"/>
          <p:cNvSpPr>
            <a:spLocks noChangeArrowheads="1"/>
          </p:cNvSpPr>
          <p:nvPr/>
        </p:nvSpPr>
        <p:spPr bwMode="auto">
          <a:xfrm>
            <a:off x="1415303" y="559814"/>
            <a:ext cx="9380248" cy="698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从城乡和区域发展来看</a:t>
            </a:r>
          </a:p>
        </p:txBody>
      </p:sp>
      <p:grpSp>
        <p:nvGrpSpPr>
          <p:cNvPr id="2" name="组合 1">
            <a:extLst>
              <a:ext uri="{FF2B5EF4-FFF2-40B4-BE49-F238E27FC236}">
                <a16:creationId xmlns:a16="http://schemas.microsoft.com/office/drawing/2014/main" xmlns="" id="{0E07A11A-E99E-492F-925A-A473F265B38A}"/>
              </a:ext>
            </a:extLst>
          </p:cNvPr>
          <p:cNvGrpSpPr/>
          <p:nvPr/>
        </p:nvGrpSpPr>
        <p:grpSpPr>
          <a:xfrm>
            <a:off x="-14513" y="2252696"/>
            <a:ext cx="12206513" cy="3043407"/>
            <a:chOff x="-14513" y="2384776"/>
            <a:chExt cx="12206513" cy="3043407"/>
          </a:xfrm>
        </p:grpSpPr>
        <p:grpSp>
          <p:nvGrpSpPr>
            <p:cNvPr id="13" name="íśḷiḍè">
              <a:extLst>
                <a:ext uri="{FF2B5EF4-FFF2-40B4-BE49-F238E27FC236}">
                  <a16:creationId xmlns:a16="http://schemas.microsoft.com/office/drawing/2014/main" xmlns="" id="{F6B0894C-5A5E-4E57-89B1-4B670E9C2352}"/>
                </a:ext>
              </a:extLst>
            </p:cNvPr>
            <p:cNvGrpSpPr/>
            <p:nvPr/>
          </p:nvGrpSpPr>
          <p:grpSpPr>
            <a:xfrm>
              <a:off x="-14513" y="2384776"/>
              <a:ext cx="12206513" cy="3043407"/>
              <a:chOff x="-14513" y="2389844"/>
              <a:chExt cx="12206513" cy="3043407"/>
            </a:xfrm>
          </p:grpSpPr>
          <p:sp>
            <p:nvSpPr>
              <p:cNvPr id="14" name="íṡ1ïďè">
                <a:extLst>
                  <a:ext uri="{FF2B5EF4-FFF2-40B4-BE49-F238E27FC236}">
                    <a16:creationId xmlns:a16="http://schemas.microsoft.com/office/drawing/2014/main" xmlns="" id="{16A5A6D7-4AFE-48D9-8AB5-655C0ACE01D7}"/>
                  </a:ext>
                </a:extLst>
              </p:cNvPr>
              <p:cNvSpPr/>
              <p:nvPr/>
            </p:nvSpPr>
            <p:spPr>
              <a:xfrm>
                <a:off x="3170523" y="2389846"/>
                <a:ext cx="5850017" cy="3043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sz="1600" b="1">
                  <a:solidFill>
                    <a:srgbClr val="FFFFFF"/>
                  </a:solidFill>
                </a:endParaRPr>
              </a:p>
            </p:txBody>
          </p:sp>
          <p:sp>
            <p:nvSpPr>
              <p:cNvPr id="15" name="iSľîḋê">
                <a:extLst>
                  <a:ext uri="{FF2B5EF4-FFF2-40B4-BE49-F238E27FC236}">
                    <a16:creationId xmlns:a16="http://schemas.microsoft.com/office/drawing/2014/main" xmlns="" id="{5253E0AA-C1D8-4CF8-82E5-71F78BD203DE}"/>
                  </a:ext>
                </a:extLst>
              </p:cNvPr>
              <p:cNvSpPr/>
              <p:nvPr/>
            </p:nvSpPr>
            <p:spPr>
              <a:xfrm>
                <a:off x="-14513" y="2389844"/>
                <a:ext cx="3170522" cy="3043406"/>
              </a:xfrm>
              <a:prstGeom prst="rect">
                <a:avLst/>
              </a:prstGeom>
              <a:pattFill prst="pct5">
                <a:fgClr>
                  <a:srgbClr val="E4E6EA"/>
                </a:fgClr>
                <a:bgClr>
                  <a:srgbClr val="ADB5BF"/>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6" name="îṥḷïḑê">
                <a:extLst>
                  <a:ext uri="{FF2B5EF4-FFF2-40B4-BE49-F238E27FC236}">
                    <a16:creationId xmlns:a16="http://schemas.microsoft.com/office/drawing/2014/main" xmlns="" id="{F6BA2D15-7B2D-4CD0-A41D-A6D88542E912}"/>
                  </a:ext>
                </a:extLst>
              </p:cNvPr>
              <p:cNvSpPr/>
              <p:nvPr/>
            </p:nvSpPr>
            <p:spPr>
              <a:xfrm>
                <a:off x="9035054" y="2389844"/>
                <a:ext cx="3156946" cy="3043406"/>
              </a:xfrm>
              <a:prstGeom prst="rect">
                <a:avLst/>
              </a:prstGeom>
              <a:pattFill prst="pct5">
                <a:fgClr>
                  <a:srgbClr val="E4E6EA"/>
                </a:fgClr>
                <a:bgClr>
                  <a:srgbClr val="ADB5BF"/>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pic>
          <p:nvPicPr>
            <p:cNvPr id="20" name="图片 19">
              <a:extLst>
                <a:ext uri="{FF2B5EF4-FFF2-40B4-BE49-F238E27FC236}">
                  <a16:creationId xmlns:a16="http://schemas.microsoft.com/office/drawing/2014/main" xmlns="" id="{364626E4-9265-427D-8D3F-A702F1303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120" y="2384776"/>
              <a:ext cx="4562863" cy="3043394"/>
            </a:xfrm>
            <a:prstGeom prst="rect">
              <a:avLst/>
            </a:prstGeom>
            <a:ln w="38100">
              <a:solidFill>
                <a:schemeClr val="bg1"/>
              </a:solidFill>
            </a:ln>
            <a:effectLst>
              <a:outerShdw blurRad="50800" dist="38100" dir="2700000" algn="tl" rotWithShape="0">
                <a:prstClr val="black">
                  <a:alpha val="40000"/>
                </a:prstClr>
              </a:outerShdw>
            </a:effectLst>
          </p:spPr>
        </p:pic>
        <p:pic>
          <p:nvPicPr>
            <p:cNvPr id="21" name="图片 20">
              <a:extLst>
                <a:ext uri="{FF2B5EF4-FFF2-40B4-BE49-F238E27FC236}">
                  <a16:creationId xmlns:a16="http://schemas.microsoft.com/office/drawing/2014/main" xmlns="" id="{583CD215-D47F-4C5B-A9AC-F4D790BA0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4" y="2384776"/>
              <a:ext cx="4562863" cy="3043394"/>
            </a:xfrm>
            <a:prstGeom prst="rect">
              <a:avLst/>
            </a:prstGeom>
            <a:ln w="38100">
              <a:solidFill>
                <a:schemeClr val="bg1"/>
              </a:solidFill>
            </a:ln>
            <a:effectLst>
              <a:outerShdw blurRad="50800" dist="38100" dir="2700000" algn="tl" rotWithShape="0">
                <a:prstClr val="black">
                  <a:alpha val="40000"/>
                </a:prstClr>
              </a:outerShdw>
            </a:effectLst>
          </p:spPr>
        </p:pic>
      </p:grpSp>
      <p:sp>
        <p:nvSpPr>
          <p:cNvPr id="22" name="矩形 21">
            <a:extLst>
              <a:ext uri="{FF2B5EF4-FFF2-40B4-BE49-F238E27FC236}">
                <a16:creationId xmlns:a16="http://schemas.microsoft.com/office/drawing/2014/main" xmlns="" id="{87976A1A-D7B1-4596-9C7C-A77A1D719555}"/>
              </a:ext>
            </a:extLst>
          </p:cNvPr>
          <p:cNvSpPr/>
          <p:nvPr/>
        </p:nvSpPr>
        <p:spPr>
          <a:xfrm>
            <a:off x="4889663" y="2532044"/>
            <a:ext cx="2411736" cy="966547"/>
          </a:xfrm>
          <a:prstGeom prst="rect">
            <a:avLst/>
          </a:prstGeom>
        </p:spPr>
        <p:txBody>
          <a:bodyPr wrap="square">
            <a:spAutoFit/>
          </a:bodyPr>
          <a:lstStyle/>
          <a:p>
            <a:pPr algn="ctr">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城乡之间发展</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水平差距较大</a:t>
            </a:r>
          </a:p>
        </p:txBody>
      </p:sp>
      <p:sp>
        <p:nvSpPr>
          <p:cNvPr id="23" name="矩形 22">
            <a:extLst>
              <a:ext uri="{FF2B5EF4-FFF2-40B4-BE49-F238E27FC236}">
                <a16:creationId xmlns:a16="http://schemas.microsoft.com/office/drawing/2014/main" xmlns="" id="{D546D36C-E6B4-4A50-8185-83BE22F1C973}"/>
              </a:ext>
            </a:extLst>
          </p:cNvPr>
          <p:cNvSpPr/>
          <p:nvPr/>
        </p:nvSpPr>
        <p:spPr>
          <a:xfrm>
            <a:off x="4898690" y="3981866"/>
            <a:ext cx="2402709" cy="966547"/>
          </a:xfrm>
          <a:prstGeom prst="rect">
            <a:avLst/>
          </a:prstGeom>
        </p:spPr>
        <p:txBody>
          <a:bodyPr wrap="square">
            <a:spAutoFit/>
          </a:bodyPr>
          <a:lstStyle/>
          <a:p>
            <a:pPr algn="ctr">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东、中、西部地区</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发展水平差距较大</a:t>
            </a:r>
          </a:p>
        </p:txBody>
      </p:sp>
      <p:cxnSp>
        <p:nvCxnSpPr>
          <p:cNvPr id="24" name="直接连接符 23">
            <a:extLst>
              <a:ext uri="{FF2B5EF4-FFF2-40B4-BE49-F238E27FC236}">
                <a16:creationId xmlns:a16="http://schemas.microsoft.com/office/drawing/2014/main" xmlns="" id="{429B95F0-D1BE-414D-AC35-EBA39B9DA02B}"/>
              </a:ext>
            </a:extLst>
          </p:cNvPr>
          <p:cNvCxnSpPr/>
          <p:nvPr/>
        </p:nvCxnSpPr>
        <p:spPr>
          <a:xfrm>
            <a:off x="4998720" y="3779460"/>
            <a:ext cx="2103120" cy="0"/>
          </a:xfrm>
          <a:prstGeom prst="line">
            <a:avLst/>
          </a:prstGeom>
          <a:ln>
            <a:solidFill>
              <a:schemeClr val="bg1"/>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157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75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2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25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744624" y="1880044"/>
            <a:ext cx="3448435" cy="1668432"/>
            <a:chOff x="7744624" y="1880044"/>
            <a:chExt cx="3448435" cy="1668432"/>
          </a:xfrm>
        </p:grpSpPr>
        <p:sp>
          <p:nvSpPr>
            <p:cNvPr id="15" name="AutoShape 4">
              <a:extLst>
                <a:ext uri="{FF2B5EF4-FFF2-40B4-BE49-F238E27FC236}">
                  <a16:creationId xmlns:a16="http://schemas.microsoft.com/office/drawing/2014/main" xmlns="" id="{335FA0FA-7BA1-4788-BED6-B0BD8594549C}"/>
                </a:ext>
              </a:extLst>
            </p:cNvPr>
            <p:cNvSpPr>
              <a:spLocks noChangeArrowheads="1"/>
            </p:cNvSpPr>
            <p:nvPr/>
          </p:nvSpPr>
          <p:spPr bwMode="white">
            <a:xfrm>
              <a:off x="7744624" y="1927434"/>
              <a:ext cx="3448435" cy="1621042"/>
            </a:xfrm>
            <a:prstGeom prst="roundRect">
              <a:avLst>
                <a:gd name="adj" fmla="val 4784"/>
              </a:avLst>
            </a:prstGeom>
            <a:solidFill>
              <a:schemeClr val="bg1"/>
            </a:solidFill>
            <a:ln w="12700">
              <a:solidFill>
                <a:schemeClr val="bg1">
                  <a:lumMod val="85000"/>
                </a:schemeClr>
              </a:solidFill>
            </a:ln>
            <a:effectLst/>
          </p:spPr>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a:lnSpc>
                  <a:spcPct val="150000"/>
                </a:lnSpc>
              </a:pPr>
              <a:endParaRPr lang="zh-CN" altLang="en-US" dirty="0">
                <a:solidFill>
                  <a:schemeClr val="tx1"/>
                </a:solidFill>
              </a:endParaRPr>
            </a:p>
          </p:txBody>
        </p:sp>
        <p:sp>
          <p:nvSpPr>
            <p:cNvPr id="14" name="矩形 13">
              <a:extLst>
                <a:ext uri="{FF2B5EF4-FFF2-40B4-BE49-F238E27FC236}">
                  <a16:creationId xmlns:a16="http://schemas.microsoft.com/office/drawing/2014/main" xmlns="" id="{9F232166-3AAC-407B-A457-5AE441F64C2A}"/>
                </a:ext>
              </a:extLst>
            </p:cNvPr>
            <p:cNvSpPr/>
            <p:nvPr/>
          </p:nvSpPr>
          <p:spPr bwMode="auto">
            <a:xfrm>
              <a:off x="7745485" y="1880044"/>
              <a:ext cx="3374278" cy="62074"/>
            </a:xfrm>
            <a:prstGeom prst="rect">
              <a:avLst/>
            </a:prstGeom>
            <a:solidFill>
              <a:srgbClr val="FFC000"/>
            </a:solidFill>
            <a:ln w="50800">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pSp>
        <p:nvGrpSpPr>
          <p:cNvPr id="10" name="组合 9"/>
          <p:cNvGrpSpPr/>
          <p:nvPr/>
        </p:nvGrpSpPr>
        <p:grpSpPr>
          <a:xfrm>
            <a:off x="917280" y="2283335"/>
            <a:ext cx="3530098" cy="1710062"/>
            <a:chOff x="917280" y="2283335"/>
            <a:chExt cx="3530098" cy="1710062"/>
          </a:xfrm>
        </p:grpSpPr>
        <p:sp>
          <p:nvSpPr>
            <p:cNvPr id="16" name="圆角矩形 8">
              <a:extLst>
                <a:ext uri="{FF2B5EF4-FFF2-40B4-BE49-F238E27FC236}">
                  <a16:creationId xmlns:a16="http://schemas.microsoft.com/office/drawing/2014/main" xmlns="" id="{58BE716E-A93E-4E1F-8265-762AFAA5916F}"/>
                </a:ext>
              </a:extLst>
            </p:cNvPr>
            <p:cNvSpPr/>
            <p:nvPr/>
          </p:nvSpPr>
          <p:spPr bwMode="auto">
            <a:xfrm>
              <a:off x="938172" y="2340239"/>
              <a:ext cx="3509206" cy="1653158"/>
            </a:xfrm>
            <a:prstGeom prst="roundRect">
              <a:avLst>
                <a:gd name="adj" fmla="val 7848"/>
              </a:avLst>
            </a:prstGeom>
            <a:solidFill>
              <a:schemeClr val="bg1"/>
            </a:solidFill>
            <a:ln w="12700">
              <a:solidFill>
                <a:schemeClr val="bg1">
                  <a:lumMod val="85000"/>
                </a:schemeClr>
              </a:solidFill>
            </a:ln>
            <a:effectLst/>
          </p:spPr>
          <p:txBody>
            <a:bodyPr rtlCol="0" anchor="ctr"/>
            <a:lstStyle/>
            <a:p>
              <a:pPr fontAlgn="base">
                <a:spcBef>
                  <a:spcPct val="0"/>
                </a:spcBef>
                <a:spcAft>
                  <a:spcPct val="0"/>
                </a:spcAft>
              </a:pPr>
              <a:endParaRPr lang="zh-CN" altLang="en-US" dirty="0"/>
            </a:p>
          </p:txBody>
        </p:sp>
        <p:sp>
          <p:nvSpPr>
            <p:cNvPr id="11" name="矩形 10">
              <a:extLst>
                <a:ext uri="{FF2B5EF4-FFF2-40B4-BE49-F238E27FC236}">
                  <a16:creationId xmlns:a16="http://schemas.microsoft.com/office/drawing/2014/main" xmlns="" id="{DA9C0443-E595-485D-A08A-A6AC290820FD}"/>
                </a:ext>
              </a:extLst>
            </p:cNvPr>
            <p:cNvSpPr/>
            <p:nvPr/>
          </p:nvSpPr>
          <p:spPr bwMode="auto">
            <a:xfrm>
              <a:off x="917280" y="2283335"/>
              <a:ext cx="3529238" cy="62074"/>
            </a:xfrm>
            <a:prstGeom prst="rect">
              <a:avLst/>
            </a:prstGeom>
            <a:solidFill>
              <a:schemeClr val="accent4">
                <a:lumMod val="60000"/>
                <a:lumOff val="40000"/>
              </a:schemeClr>
            </a:solidFill>
            <a:ln w="50800">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17" name="AutoShape 3">
            <a:extLst>
              <a:ext uri="{FF2B5EF4-FFF2-40B4-BE49-F238E27FC236}">
                <a16:creationId xmlns:a16="http://schemas.microsoft.com/office/drawing/2014/main" xmlns="" id="{847101B7-6269-47B2-A066-05DA82E94D7D}"/>
              </a:ext>
            </a:extLst>
          </p:cNvPr>
          <p:cNvSpPr>
            <a:spLocks noChangeArrowheads="1"/>
          </p:cNvSpPr>
          <p:nvPr/>
        </p:nvSpPr>
        <p:spPr bwMode="auto">
          <a:xfrm>
            <a:off x="1415302" y="555349"/>
            <a:ext cx="9380248" cy="698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tx1">
                    <a:lumMod val="85000"/>
                    <a:lumOff val="15000"/>
                  </a:schemeClr>
                </a:solidFill>
              </a:rPr>
              <a:t>从收入分配差距来看</a:t>
            </a:r>
          </a:p>
        </p:txBody>
      </p:sp>
      <p:sp>
        <p:nvSpPr>
          <p:cNvPr id="20" name="矩形 19">
            <a:extLst>
              <a:ext uri="{FF2B5EF4-FFF2-40B4-BE49-F238E27FC236}">
                <a16:creationId xmlns:a16="http://schemas.microsoft.com/office/drawing/2014/main" xmlns="" id="{F6EEB2B0-7E37-4DA5-BFEA-6A16A3556ED1}"/>
              </a:ext>
            </a:extLst>
          </p:cNvPr>
          <p:cNvSpPr/>
          <p:nvPr/>
        </p:nvSpPr>
        <p:spPr>
          <a:xfrm>
            <a:off x="7848600" y="2143561"/>
            <a:ext cx="3606572" cy="1015663"/>
          </a:xfrm>
          <a:prstGeom prst="rect">
            <a:avLst/>
          </a:prstGeom>
        </p:spPr>
        <p:txBody>
          <a:bodyPr wrap="square">
            <a:spAutoFit/>
          </a:bodyPr>
          <a:lstStyle/>
          <a:p>
            <a:pPr marL="0" lvl="2" fontAlgn="ctr" hangingPunct="0">
              <a:lnSpc>
                <a:spcPct val="150000"/>
              </a:lnSpc>
              <a:spcBef>
                <a:spcPts val="0"/>
              </a:spcBef>
              <a:spcAft>
                <a:spcPts val="0"/>
              </a:spcAft>
              <a:buClr>
                <a:srgbClr val="FF0000"/>
              </a:buClr>
              <a:buSzPct val="70000"/>
              <a:tabLst>
                <a:tab pos="182029" algn="l"/>
              </a:tabLst>
              <a:defRPr/>
            </a:pPr>
            <a:r>
              <a:rPr lang="zh-CN" altLang="en-US" sz="2000" dirty="0">
                <a:solidFill>
                  <a:schemeClr val="tx1">
                    <a:lumMod val="85000"/>
                    <a:lumOff val="15000"/>
                  </a:schemeClr>
                </a:solidFill>
              </a:rPr>
              <a:t>农村有几千万人口尚未脱贫，城市还有不少困难群众</a:t>
            </a:r>
          </a:p>
        </p:txBody>
      </p:sp>
      <p:sp>
        <p:nvSpPr>
          <p:cNvPr id="2" name="矩形 1"/>
          <p:cNvSpPr/>
          <p:nvPr/>
        </p:nvSpPr>
        <p:spPr>
          <a:xfrm>
            <a:off x="4269322" y="5095377"/>
            <a:ext cx="3775393" cy="523220"/>
          </a:xfrm>
          <a:prstGeom prst="rect">
            <a:avLst/>
          </a:prstGeom>
        </p:spPr>
        <p:txBody>
          <a:bodyPr wrap="none">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收入分配差距仍然较大</a:t>
            </a:r>
          </a:p>
        </p:txBody>
      </p:sp>
      <p:grpSp>
        <p:nvGrpSpPr>
          <p:cNvPr id="21" name="组合 20"/>
          <p:cNvGrpSpPr/>
          <p:nvPr/>
        </p:nvGrpSpPr>
        <p:grpSpPr>
          <a:xfrm>
            <a:off x="317500" y="5339289"/>
            <a:ext cx="11874500" cy="17698"/>
            <a:chOff x="317500" y="5339289"/>
            <a:chExt cx="11874500" cy="17698"/>
          </a:xfrm>
        </p:grpSpPr>
        <p:cxnSp>
          <p:nvCxnSpPr>
            <p:cNvPr id="4" name="直接连接符 3">
              <a:extLst>
                <a:ext uri="{FF2B5EF4-FFF2-40B4-BE49-F238E27FC236}">
                  <a16:creationId xmlns:a16="http://schemas.microsoft.com/office/drawing/2014/main" xmlns="" id="{06465B3D-4E15-484A-A2E1-0C618C4DD053}"/>
                </a:ext>
              </a:extLst>
            </p:cNvPr>
            <p:cNvCxnSpPr>
              <a:cxnSpLocks/>
              <a:endCxn id="2" idx="1"/>
            </p:cNvCxnSpPr>
            <p:nvPr/>
          </p:nvCxnSpPr>
          <p:spPr>
            <a:xfrm>
              <a:off x="317500" y="5339289"/>
              <a:ext cx="3951822" cy="1769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xmlns="" id="{28212243-1127-4A8A-8B14-5626EFB8983D}"/>
                </a:ext>
              </a:extLst>
            </p:cNvPr>
            <p:cNvCxnSpPr>
              <a:cxnSpLocks/>
            </p:cNvCxnSpPr>
            <p:nvPr/>
          </p:nvCxnSpPr>
          <p:spPr>
            <a:xfrm>
              <a:off x="7848600" y="5339289"/>
              <a:ext cx="4343400" cy="528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9" name="矩形 18">
            <a:extLst>
              <a:ext uri="{FF2B5EF4-FFF2-40B4-BE49-F238E27FC236}">
                <a16:creationId xmlns:a16="http://schemas.microsoft.com/office/drawing/2014/main" xmlns="" id="{4D272466-8B94-4F96-B784-17A9FE5F5B8F}"/>
              </a:ext>
            </a:extLst>
          </p:cNvPr>
          <p:cNvSpPr/>
          <p:nvPr/>
        </p:nvSpPr>
        <p:spPr>
          <a:xfrm>
            <a:off x="1057707" y="2391973"/>
            <a:ext cx="3270134" cy="1477328"/>
          </a:xfrm>
          <a:prstGeom prst="rect">
            <a:avLst/>
          </a:prstGeom>
        </p:spPr>
        <p:txBody>
          <a:bodyPr wrap="square">
            <a:spAutoFit/>
          </a:bodyPr>
          <a:lstStyle/>
          <a:p>
            <a:pPr>
              <a:lnSpc>
                <a:spcPct val="150000"/>
              </a:lnSpc>
            </a:pPr>
            <a:r>
              <a:rPr lang="zh-CN" altLang="en-US" sz="2000" dirty="0">
                <a:solidFill>
                  <a:schemeClr val="tx1">
                    <a:lumMod val="85000"/>
                    <a:lumOff val="15000"/>
                  </a:schemeClr>
                </a:solidFill>
              </a:rPr>
              <a:t>我国人均国民收入在世界上处于中等偏上行列，绝大部分人已解决温饱问题</a:t>
            </a:r>
          </a:p>
        </p:txBody>
      </p:sp>
      <p:grpSp>
        <p:nvGrpSpPr>
          <p:cNvPr id="8" name="组合 7"/>
          <p:cNvGrpSpPr/>
          <p:nvPr/>
        </p:nvGrpSpPr>
        <p:grpSpPr>
          <a:xfrm>
            <a:off x="984042" y="3647960"/>
            <a:ext cx="10375468" cy="1203503"/>
            <a:chOff x="984042" y="3647960"/>
            <a:chExt cx="10375468" cy="1203503"/>
          </a:xfrm>
        </p:grpSpPr>
        <p:sp>
          <p:nvSpPr>
            <p:cNvPr id="3" name="等腰三角形 2">
              <a:extLst>
                <a:ext uri="{FF2B5EF4-FFF2-40B4-BE49-F238E27FC236}">
                  <a16:creationId xmlns:a16="http://schemas.microsoft.com/office/drawing/2014/main" xmlns="" id="{BCC67BAA-F0C7-4B2F-99AC-B1AFDA5E438B}"/>
                </a:ext>
              </a:extLst>
            </p:cNvPr>
            <p:cNvSpPr/>
            <p:nvPr/>
          </p:nvSpPr>
          <p:spPr>
            <a:xfrm>
              <a:off x="5766955" y="4439410"/>
              <a:ext cx="665018" cy="41205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C58D0901-9586-4E45-80E4-2831631654C3}"/>
                </a:ext>
              </a:extLst>
            </p:cNvPr>
            <p:cNvSpPr/>
            <p:nvPr/>
          </p:nvSpPr>
          <p:spPr>
            <a:xfrm>
              <a:off x="5953991" y="3970906"/>
              <a:ext cx="307110" cy="7206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C6408C37-BF13-49BD-AE72-60D20F3763C6}"/>
                </a:ext>
              </a:extLst>
            </p:cNvPr>
            <p:cNvSpPr/>
            <p:nvPr/>
          </p:nvSpPr>
          <p:spPr>
            <a:xfrm rot="21371895">
              <a:off x="984042" y="4087061"/>
              <a:ext cx="10375468" cy="9354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梯形 6">
              <a:extLst>
                <a:ext uri="{FF2B5EF4-FFF2-40B4-BE49-F238E27FC236}">
                  <a16:creationId xmlns:a16="http://schemas.microsoft.com/office/drawing/2014/main" xmlns="" id="{A8DB52FD-3275-4DC6-9825-0D48A70855D3}"/>
                </a:ext>
              </a:extLst>
            </p:cNvPr>
            <p:cNvSpPr/>
            <p:nvPr/>
          </p:nvSpPr>
          <p:spPr>
            <a:xfrm rot="10571895">
              <a:off x="998156" y="4095521"/>
              <a:ext cx="3457049" cy="193677"/>
            </a:xfrm>
            <a:prstGeom prst="trapezoi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梯形 17">
              <a:extLst>
                <a:ext uri="{FF2B5EF4-FFF2-40B4-BE49-F238E27FC236}">
                  <a16:creationId xmlns:a16="http://schemas.microsoft.com/office/drawing/2014/main" xmlns="" id="{366BC9BB-87EF-46A1-814C-FD5719B2B314}"/>
                </a:ext>
              </a:extLst>
            </p:cNvPr>
            <p:cNvSpPr/>
            <p:nvPr/>
          </p:nvSpPr>
          <p:spPr>
            <a:xfrm rot="10571895">
              <a:off x="7733392" y="3647960"/>
              <a:ext cx="3457049" cy="193677"/>
            </a:xfrm>
            <a:prstGeom prst="trapezoi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xmlns="" id="{93E3A6FC-0E1B-4D95-A699-BBCCCB350AE0}"/>
                </a:ext>
              </a:extLst>
            </p:cNvPr>
            <p:cNvSpPr/>
            <p:nvPr/>
          </p:nvSpPr>
          <p:spPr>
            <a:xfrm>
              <a:off x="6032441" y="4073323"/>
              <a:ext cx="150209" cy="150209"/>
            </a:xfrm>
            <a:prstGeom prst="ellipse">
              <a:avLst/>
            </a:prstGeom>
            <a:solidFill>
              <a:srgbClr val="FD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21305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7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2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7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305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35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4600"/>
                            </p:stCondLst>
                            <p:childTnLst>
                              <p:par>
                                <p:cTn id="29" presetID="16" presetClass="entr" presetSubtype="2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par>
                          <p:cTn id="32" fill="hold">
                            <p:stCondLst>
                              <p:cond delay="5100"/>
                            </p:stCondLst>
                            <p:childTnLst>
                              <p:par>
                                <p:cTn id="33" presetID="16" presetClass="entr" presetSubtype="21"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37020" y="1397809"/>
            <a:ext cx="9697706" cy="3708460"/>
            <a:chOff x="1437020" y="1397809"/>
            <a:chExt cx="9697706" cy="3708460"/>
          </a:xfrm>
        </p:grpSpPr>
        <p:grpSp>
          <p:nvGrpSpPr>
            <p:cNvPr id="4" name="组合 3"/>
            <p:cNvGrpSpPr/>
            <p:nvPr/>
          </p:nvGrpSpPr>
          <p:grpSpPr>
            <a:xfrm>
              <a:off x="1437020" y="1397809"/>
              <a:ext cx="9697706" cy="3708460"/>
              <a:chOff x="1437020" y="1397809"/>
              <a:chExt cx="9697706" cy="3708460"/>
            </a:xfrm>
          </p:grpSpPr>
          <p:grpSp>
            <p:nvGrpSpPr>
              <p:cNvPr id="6" name="组合 5"/>
              <p:cNvGrpSpPr/>
              <p:nvPr/>
            </p:nvGrpSpPr>
            <p:grpSpPr>
              <a:xfrm>
                <a:off x="1437020" y="1397809"/>
                <a:ext cx="9697706" cy="3708460"/>
                <a:chOff x="1437020" y="1194609"/>
                <a:chExt cx="9697706" cy="3708460"/>
              </a:xfrm>
            </p:grpSpPr>
            <p:sp>
              <p:nvSpPr>
                <p:cNvPr id="5" name="圆角矩形 4">
                  <a:extLst>
                    <a:ext uri="{FF2B5EF4-FFF2-40B4-BE49-F238E27FC236}">
                      <a16:creationId xmlns:a16="http://schemas.microsoft.com/office/drawing/2014/main" xmlns="" id="{A7CCD63C-9A30-45AE-9232-6747C9A289DF}"/>
                    </a:ext>
                  </a:extLst>
                </p:cNvPr>
                <p:cNvSpPr/>
                <p:nvPr/>
              </p:nvSpPr>
              <p:spPr bwMode="auto">
                <a:xfrm>
                  <a:off x="1437020" y="1194609"/>
                  <a:ext cx="9697706" cy="370846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12" name="矩形 11"/>
                <p:cNvSpPr/>
                <p:nvPr/>
              </p:nvSpPr>
              <p:spPr>
                <a:xfrm>
                  <a:off x="3290531" y="2341959"/>
                  <a:ext cx="5938331" cy="2129814"/>
                </a:xfrm>
                <a:prstGeom prst="rect">
                  <a:avLst/>
                </a:prstGeom>
              </p:spPr>
              <p:txBody>
                <a:bodyPr wrap="square">
                  <a:spAutoFit/>
                </a:bodyPr>
                <a:lstStyle/>
                <a:p>
                  <a:pPr>
                    <a:lnSpc>
                      <a:spcPct val="150000"/>
                    </a:lnSpc>
                  </a:pPr>
                  <a:r>
                    <a:rPr lang="zh-CN" altLang="en-US" sz="1800" dirty="0">
                      <a:solidFill>
                        <a:schemeClr val="tx1">
                          <a:lumMod val="85000"/>
                          <a:lumOff val="15000"/>
                        </a:schemeClr>
                      </a:solidFill>
                    </a:rPr>
                    <a:t>　　我国社会生产力水平总体上显著提高，社会生产能力在很多方面进入世界前列，更加突出的问题是发展不平衡不充分，这已经成为满足人民日益增长的美好生活需要的主要制约因素</a:t>
                  </a:r>
                  <a:r>
                    <a:rPr lang="zh-CN" altLang="en-US" sz="1800" dirty="0" smtClean="0">
                      <a:solidFill>
                        <a:schemeClr val="tx1">
                          <a:lumMod val="85000"/>
                          <a:lumOff val="15000"/>
                        </a:schemeClr>
                      </a:solidFill>
                    </a:rPr>
                    <a:t>。</a:t>
                  </a:r>
                  <a:endParaRPr lang="en-US" altLang="zh-CN" sz="1800" dirty="0" smtClean="0">
                    <a:solidFill>
                      <a:schemeClr val="tx1">
                        <a:lumMod val="85000"/>
                        <a:lumOff val="15000"/>
                      </a:schemeClr>
                    </a:solidFill>
                  </a:endParaRPr>
                </a:p>
                <a:p>
                  <a:pPr algn="r">
                    <a:lnSpc>
                      <a:spcPct val="120000"/>
                    </a:lnSpc>
                    <a:spcBef>
                      <a:spcPts val="1200"/>
                    </a:spcBef>
                  </a:pPr>
                  <a:r>
                    <a:rPr lang="zh-CN" altLang="en-US" sz="1200" dirty="0" smtClean="0"/>
                    <a:t>            </a:t>
                  </a:r>
                  <a:r>
                    <a:rPr lang="en-US" altLang="zh-CN" sz="1200" dirty="0">
                      <a:latin typeface="+mn-ea"/>
                    </a:rPr>
                    <a:t>——2017</a:t>
                  </a:r>
                  <a:r>
                    <a:rPr lang="zh-CN" altLang="en-US" sz="1200" dirty="0">
                      <a:latin typeface="+mn-ea"/>
                    </a:rPr>
                    <a:t>年</a:t>
                  </a:r>
                  <a:r>
                    <a:rPr lang="en-US" altLang="zh-CN" sz="1200" dirty="0">
                      <a:latin typeface="+mn-ea"/>
                    </a:rPr>
                    <a:t>10</a:t>
                  </a:r>
                  <a:r>
                    <a:rPr lang="zh-CN" altLang="en-US" sz="1200" dirty="0">
                      <a:latin typeface="+mn-ea"/>
                    </a:rPr>
                    <a:t>月</a:t>
                  </a:r>
                  <a:r>
                    <a:rPr lang="en-US" altLang="zh-CN" sz="1200" dirty="0">
                      <a:latin typeface="+mn-ea"/>
                    </a:rPr>
                    <a:t>18</a:t>
                  </a:r>
                  <a:r>
                    <a:rPr lang="zh-CN" altLang="en-US" sz="1200" dirty="0">
                      <a:latin typeface="+mn-ea"/>
                    </a:rPr>
                    <a:t>日，习近平在中国共产党第十九次全国代表大会上的报告</a:t>
                  </a:r>
                </a:p>
              </p:txBody>
            </p:sp>
            <p:sp>
              <p:nvSpPr>
                <p:cNvPr id="11" name="矩形 10"/>
                <p:cNvSpPr/>
                <p:nvPr/>
              </p:nvSpPr>
              <p:spPr>
                <a:xfrm>
                  <a:off x="2838136" y="3867526"/>
                  <a:ext cx="5228988" cy="299184"/>
                </a:xfrm>
                <a:prstGeom prst="rect">
                  <a:avLst/>
                </a:prstGeom>
              </p:spPr>
              <p:txBody>
                <a:bodyPr wrap="square">
                  <a:spAutoFit/>
                </a:bodyPr>
                <a:lstStyle/>
                <a:p>
                  <a:pPr>
                    <a:lnSpc>
                      <a:spcPct val="120000"/>
                    </a:lnSpc>
                  </a:pPr>
                  <a:endParaRPr lang="zh-CN" altLang="en-US" sz="1200" dirty="0"/>
                </a:p>
              </p:txBody>
            </p:sp>
          </p:grpSp>
          <p:grpSp>
            <p:nvGrpSpPr>
              <p:cNvPr id="13" name="组合 12"/>
              <p:cNvGrpSpPr/>
              <p:nvPr/>
            </p:nvGrpSpPr>
            <p:grpSpPr>
              <a:xfrm>
                <a:off x="2062086" y="1845201"/>
                <a:ext cx="1038210" cy="699958"/>
                <a:chOff x="565333" y="1246144"/>
                <a:chExt cx="1038210" cy="699958"/>
              </a:xfrm>
            </p:grpSpPr>
            <p:pic>
              <p:nvPicPr>
                <p:cNvPr id="14" name="图片 2">
                  <a:extLst>
                    <a:ext uri="{FF2B5EF4-FFF2-40B4-BE49-F238E27FC236}">
                      <a16:creationId xmlns:a16="http://schemas.microsoft.com/office/drawing/2014/main" xmlns="" id="{44092EDF-4894-4580-8D99-36A2EAAF38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3">
                  <a:extLst>
                    <a:ext uri="{FF2B5EF4-FFF2-40B4-BE49-F238E27FC236}">
                      <a16:creationId xmlns:a16="http://schemas.microsoft.com/office/drawing/2014/main" xmlns=""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pic>
          <p:nvPicPr>
            <p:cNvPr id="24" name="图片 122">
              <a:extLst>
                <a:ext uri="{FF2B5EF4-FFF2-40B4-BE49-F238E27FC236}">
                  <a16:creationId xmlns=""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9097" y="1743422"/>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30457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直接连接符 51">
            <a:extLst>
              <a:ext uri="{FF2B5EF4-FFF2-40B4-BE49-F238E27FC236}">
                <a16:creationId xmlns:a16="http://schemas.microsoft.com/office/drawing/2014/main" xmlns="" id="{C32B2D76-5DF2-4697-B18D-B9B9AE4F37C2}"/>
              </a:ext>
            </a:extLst>
          </p:cNvPr>
          <p:cNvCxnSpPr/>
          <p:nvPr/>
        </p:nvCxnSpPr>
        <p:spPr>
          <a:xfrm flipH="1">
            <a:off x="3981862" y="3339949"/>
            <a:ext cx="462779" cy="0"/>
          </a:xfrm>
          <a:prstGeom prst="line">
            <a:avLst/>
          </a:prstGeom>
          <a:noFill/>
          <a:ln>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3" name="任意多边形: 形状 52">
            <a:extLst>
              <a:ext uri="{FF2B5EF4-FFF2-40B4-BE49-F238E27FC236}">
                <a16:creationId xmlns:a16="http://schemas.microsoft.com/office/drawing/2014/main" xmlns="" id="{C007D813-755E-4B14-9825-3D5BD3127ED9}"/>
              </a:ext>
            </a:extLst>
          </p:cNvPr>
          <p:cNvSpPr/>
          <p:nvPr/>
        </p:nvSpPr>
        <p:spPr>
          <a:xfrm flipH="1" flipV="1">
            <a:off x="3981862" y="4562782"/>
            <a:ext cx="918723" cy="308344"/>
          </a:xfrm>
          <a:custGeom>
            <a:avLst/>
            <a:gdLst>
              <a:gd name="connsiteX0" fmla="*/ 829339 w 829339"/>
              <a:gd name="connsiteY0" fmla="*/ 0 h 308344"/>
              <a:gd name="connsiteX1" fmla="*/ 308344 w 829339"/>
              <a:gd name="connsiteY1" fmla="*/ 0 h 308344"/>
              <a:gd name="connsiteX2" fmla="*/ 0 w 829339"/>
              <a:gd name="connsiteY2" fmla="*/ 308344 h 308344"/>
            </a:gdLst>
            <a:ahLst/>
            <a:cxnLst>
              <a:cxn ang="0">
                <a:pos x="connsiteX0" y="connsiteY0"/>
              </a:cxn>
              <a:cxn ang="0">
                <a:pos x="connsiteX1" y="connsiteY1"/>
              </a:cxn>
              <a:cxn ang="0">
                <a:pos x="connsiteX2" y="connsiteY2"/>
              </a:cxn>
            </a:cxnLst>
            <a:rect l="l" t="t" r="r" b="b"/>
            <a:pathLst>
              <a:path w="829339" h="308344">
                <a:moveTo>
                  <a:pt x="829339" y="0"/>
                </a:moveTo>
                <a:lnTo>
                  <a:pt x="308344" y="0"/>
                </a:lnTo>
                <a:lnTo>
                  <a:pt x="0" y="308344"/>
                </a:lnTo>
              </a:path>
            </a:pathLst>
          </a:custGeom>
          <a:noFill/>
          <a:ln>
            <a:solidFill>
              <a:schemeClr val="tx1">
                <a:lumMod val="50000"/>
                <a:lumOff val="50000"/>
              </a:schemeClr>
            </a:solidFill>
            <a:headEnd type="triangl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54" name="任意多边形: 形状 53">
            <a:extLst>
              <a:ext uri="{FF2B5EF4-FFF2-40B4-BE49-F238E27FC236}">
                <a16:creationId xmlns:a16="http://schemas.microsoft.com/office/drawing/2014/main" xmlns="" id="{098D8708-2DFA-44A4-8EA8-5F2831D42C71}"/>
              </a:ext>
            </a:extLst>
          </p:cNvPr>
          <p:cNvSpPr/>
          <p:nvPr/>
        </p:nvSpPr>
        <p:spPr>
          <a:xfrm flipH="1">
            <a:off x="3981862" y="1798832"/>
            <a:ext cx="850634" cy="308344"/>
          </a:xfrm>
          <a:custGeom>
            <a:avLst/>
            <a:gdLst>
              <a:gd name="connsiteX0" fmla="*/ 829339 w 829339"/>
              <a:gd name="connsiteY0" fmla="*/ 0 h 308344"/>
              <a:gd name="connsiteX1" fmla="*/ 308344 w 829339"/>
              <a:gd name="connsiteY1" fmla="*/ 0 h 308344"/>
              <a:gd name="connsiteX2" fmla="*/ 0 w 829339"/>
              <a:gd name="connsiteY2" fmla="*/ 308344 h 308344"/>
            </a:gdLst>
            <a:ahLst/>
            <a:cxnLst>
              <a:cxn ang="0">
                <a:pos x="connsiteX0" y="connsiteY0"/>
              </a:cxn>
              <a:cxn ang="0">
                <a:pos x="connsiteX1" y="connsiteY1"/>
              </a:cxn>
              <a:cxn ang="0">
                <a:pos x="connsiteX2" y="connsiteY2"/>
              </a:cxn>
            </a:cxnLst>
            <a:rect l="l" t="t" r="r" b="b"/>
            <a:pathLst>
              <a:path w="829339" h="308344">
                <a:moveTo>
                  <a:pt x="829339" y="0"/>
                </a:moveTo>
                <a:lnTo>
                  <a:pt x="308344" y="0"/>
                </a:lnTo>
                <a:lnTo>
                  <a:pt x="0" y="308344"/>
                </a:lnTo>
              </a:path>
            </a:pathLst>
          </a:custGeom>
          <a:noFill/>
          <a:ln>
            <a:solidFill>
              <a:schemeClr val="tx1">
                <a:lumMod val="50000"/>
                <a:lumOff val="50000"/>
              </a:schemeClr>
            </a:solidFill>
            <a:headEnd type="triangl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cxnSp>
        <p:nvCxnSpPr>
          <p:cNvPr id="49" name="直接连接符 48">
            <a:extLst>
              <a:ext uri="{FF2B5EF4-FFF2-40B4-BE49-F238E27FC236}">
                <a16:creationId xmlns:a16="http://schemas.microsoft.com/office/drawing/2014/main" xmlns="" id="{013DD6A9-62B3-4B3A-BEBA-A41C33BB1F5E}"/>
              </a:ext>
            </a:extLst>
          </p:cNvPr>
          <p:cNvCxnSpPr/>
          <p:nvPr/>
        </p:nvCxnSpPr>
        <p:spPr>
          <a:xfrm>
            <a:off x="7745882" y="3339949"/>
            <a:ext cx="462779" cy="0"/>
          </a:xfrm>
          <a:prstGeom prst="line">
            <a:avLst/>
          </a:prstGeom>
          <a:noFill/>
          <a:ln>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47" name="任意多边形: 形状 46">
            <a:extLst>
              <a:ext uri="{FF2B5EF4-FFF2-40B4-BE49-F238E27FC236}">
                <a16:creationId xmlns:a16="http://schemas.microsoft.com/office/drawing/2014/main" xmlns="" id="{25622DFD-DF6E-483B-AEC8-BCF26D77620B}"/>
              </a:ext>
            </a:extLst>
          </p:cNvPr>
          <p:cNvSpPr/>
          <p:nvPr/>
        </p:nvSpPr>
        <p:spPr>
          <a:xfrm flipV="1">
            <a:off x="7379322" y="4562782"/>
            <a:ext cx="829339" cy="308344"/>
          </a:xfrm>
          <a:custGeom>
            <a:avLst/>
            <a:gdLst>
              <a:gd name="connsiteX0" fmla="*/ 829339 w 829339"/>
              <a:gd name="connsiteY0" fmla="*/ 0 h 308344"/>
              <a:gd name="connsiteX1" fmla="*/ 308344 w 829339"/>
              <a:gd name="connsiteY1" fmla="*/ 0 h 308344"/>
              <a:gd name="connsiteX2" fmla="*/ 0 w 829339"/>
              <a:gd name="connsiteY2" fmla="*/ 308344 h 308344"/>
            </a:gdLst>
            <a:ahLst/>
            <a:cxnLst>
              <a:cxn ang="0">
                <a:pos x="connsiteX0" y="connsiteY0"/>
              </a:cxn>
              <a:cxn ang="0">
                <a:pos x="connsiteX1" y="connsiteY1"/>
              </a:cxn>
              <a:cxn ang="0">
                <a:pos x="connsiteX2" y="connsiteY2"/>
              </a:cxn>
            </a:cxnLst>
            <a:rect l="l" t="t" r="r" b="b"/>
            <a:pathLst>
              <a:path w="829339" h="308344">
                <a:moveTo>
                  <a:pt x="829339" y="0"/>
                </a:moveTo>
                <a:lnTo>
                  <a:pt x="308344" y="0"/>
                </a:lnTo>
                <a:lnTo>
                  <a:pt x="0" y="308344"/>
                </a:lnTo>
              </a:path>
            </a:pathLst>
          </a:custGeom>
          <a:noFill/>
          <a:ln>
            <a:solidFill>
              <a:schemeClr val="tx1">
                <a:lumMod val="50000"/>
                <a:lumOff val="50000"/>
              </a:schemeClr>
            </a:solidFill>
            <a:headEnd type="triangl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5" name="任意多边形: 形状 44">
            <a:extLst>
              <a:ext uri="{FF2B5EF4-FFF2-40B4-BE49-F238E27FC236}">
                <a16:creationId xmlns:a16="http://schemas.microsoft.com/office/drawing/2014/main" xmlns="" id="{A0C3DE0D-1FEF-4798-A1F7-2F374627890C}"/>
              </a:ext>
            </a:extLst>
          </p:cNvPr>
          <p:cNvSpPr/>
          <p:nvPr/>
        </p:nvSpPr>
        <p:spPr>
          <a:xfrm>
            <a:off x="7358302" y="1819852"/>
            <a:ext cx="829339" cy="308344"/>
          </a:xfrm>
          <a:custGeom>
            <a:avLst/>
            <a:gdLst>
              <a:gd name="connsiteX0" fmla="*/ 829339 w 829339"/>
              <a:gd name="connsiteY0" fmla="*/ 0 h 308344"/>
              <a:gd name="connsiteX1" fmla="*/ 308344 w 829339"/>
              <a:gd name="connsiteY1" fmla="*/ 0 h 308344"/>
              <a:gd name="connsiteX2" fmla="*/ 0 w 829339"/>
              <a:gd name="connsiteY2" fmla="*/ 308344 h 308344"/>
            </a:gdLst>
            <a:ahLst/>
            <a:cxnLst>
              <a:cxn ang="0">
                <a:pos x="connsiteX0" y="connsiteY0"/>
              </a:cxn>
              <a:cxn ang="0">
                <a:pos x="connsiteX1" y="connsiteY1"/>
              </a:cxn>
              <a:cxn ang="0">
                <a:pos x="connsiteX2" y="connsiteY2"/>
              </a:cxn>
            </a:cxnLst>
            <a:rect l="l" t="t" r="r" b="b"/>
            <a:pathLst>
              <a:path w="829339" h="308344">
                <a:moveTo>
                  <a:pt x="829339" y="0"/>
                </a:moveTo>
                <a:lnTo>
                  <a:pt x="308344" y="0"/>
                </a:lnTo>
                <a:lnTo>
                  <a:pt x="0" y="308344"/>
                </a:lnTo>
              </a:path>
            </a:pathLst>
          </a:custGeom>
          <a:noFill/>
          <a:ln>
            <a:solidFill>
              <a:schemeClr val="tx1">
                <a:lumMod val="50000"/>
                <a:lumOff val="50000"/>
              </a:schemeClr>
            </a:solidFill>
            <a:headEnd type="triangl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8" name="îsľidê">
            <a:extLst>
              <a:ext uri="{FF2B5EF4-FFF2-40B4-BE49-F238E27FC236}">
                <a16:creationId xmlns:a16="http://schemas.microsoft.com/office/drawing/2014/main" xmlns="" id="{D72E269C-9368-40DA-B3CD-4D2FBE0E427F}"/>
              </a:ext>
            </a:extLst>
          </p:cNvPr>
          <p:cNvSpPr/>
          <p:nvPr/>
        </p:nvSpPr>
        <p:spPr bwMode="auto">
          <a:xfrm>
            <a:off x="6160586" y="1550843"/>
            <a:ext cx="1449143" cy="1230884"/>
          </a:xfrm>
          <a:custGeom>
            <a:avLst/>
            <a:gdLst/>
            <a:ahLst/>
            <a:cxnLst/>
            <a:rect l="0" t="0" r="r" b="b"/>
            <a:pathLst>
              <a:path w="21458" h="21246">
                <a:moveTo>
                  <a:pt x="12562" y="20852"/>
                </a:moveTo>
                <a:lnTo>
                  <a:pt x="20998" y="15182"/>
                </a:lnTo>
                <a:cubicBezTo>
                  <a:pt x="21463" y="14870"/>
                  <a:pt x="21600" y="14162"/>
                  <a:pt x="21297" y="13646"/>
                </a:cubicBezTo>
                <a:cubicBezTo>
                  <a:pt x="16781" y="5972"/>
                  <a:pt x="9426" y="742"/>
                  <a:pt x="994" y="3"/>
                </a:cubicBezTo>
                <a:cubicBezTo>
                  <a:pt x="458" y="-44"/>
                  <a:pt x="0" y="447"/>
                  <a:pt x="0" y="1072"/>
                </a:cubicBezTo>
                <a:lnTo>
                  <a:pt x="0" y="12411"/>
                </a:lnTo>
                <a:cubicBezTo>
                  <a:pt x="0" y="13814"/>
                  <a:pt x="846" y="15011"/>
                  <a:pt x="2023" y="15315"/>
                </a:cubicBezTo>
                <a:cubicBezTo>
                  <a:pt x="4902" y="16059"/>
                  <a:pt x="7451" y="17818"/>
                  <a:pt x="9380" y="20255"/>
                </a:cubicBezTo>
                <a:cubicBezTo>
                  <a:pt x="10200" y="21292"/>
                  <a:pt x="11514" y="21556"/>
                  <a:pt x="12562" y="20852"/>
                </a:cubicBezTo>
                <a:close/>
                <a:moveTo>
                  <a:pt x="12562" y="20852"/>
                </a:moveTo>
              </a:path>
            </a:pathLst>
          </a:custGeom>
          <a:solidFill>
            <a:srgbClr val="FFA219"/>
          </a:solidFill>
          <a:ln>
            <a:noFill/>
          </a:ln>
          <a:effectLst/>
          <a:extLst/>
        </p:spPr>
        <p:txBody>
          <a:bodyPr lIns="0" tIns="0" rIns="0" bIns="0"/>
          <a:lstStyle/>
          <a:p>
            <a:endParaRPr lang="en-US" dirty="0">
              <a:solidFill>
                <a:schemeClr val="tx1">
                  <a:lumMod val="85000"/>
                  <a:lumOff val="15000"/>
                </a:schemeClr>
              </a:solidFill>
            </a:endParaRPr>
          </a:p>
        </p:txBody>
      </p:sp>
      <p:sp>
        <p:nvSpPr>
          <p:cNvPr id="19" name="îŝļíďè">
            <a:extLst>
              <a:ext uri="{FF2B5EF4-FFF2-40B4-BE49-F238E27FC236}">
                <a16:creationId xmlns:a16="http://schemas.microsoft.com/office/drawing/2014/main" xmlns="" id="{26FE8686-1E37-42CD-B678-B23593EEF9E6}"/>
              </a:ext>
            </a:extLst>
          </p:cNvPr>
          <p:cNvSpPr/>
          <p:nvPr/>
        </p:nvSpPr>
        <p:spPr bwMode="auto">
          <a:xfrm>
            <a:off x="6163125" y="3966927"/>
            <a:ext cx="1446605" cy="1230884"/>
          </a:xfrm>
          <a:custGeom>
            <a:avLst/>
            <a:gdLst/>
            <a:ahLst/>
            <a:cxnLst/>
            <a:rect l="0" t="0" r="r" b="b"/>
            <a:pathLst>
              <a:path w="21458" h="21246">
                <a:moveTo>
                  <a:pt x="0" y="8835"/>
                </a:moveTo>
                <a:lnTo>
                  <a:pt x="0" y="20174"/>
                </a:lnTo>
                <a:cubicBezTo>
                  <a:pt x="0" y="20799"/>
                  <a:pt x="458" y="21290"/>
                  <a:pt x="994" y="21243"/>
                </a:cubicBezTo>
                <a:cubicBezTo>
                  <a:pt x="9426" y="20504"/>
                  <a:pt x="16780" y="15274"/>
                  <a:pt x="21297" y="7600"/>
                </a:cubicBezTo>
                <a:cubicBezTo>
                  <a:pt x="21600" y="7084"/>
                  <a:pt x="21462" y="6377"/>
                  <a:pt x="20998" y="6064"/>
                </a:cubicBezTo>
                <a:lnTo>
                  <a:pt x="12562" y="394"/>
                </a:lnTo>
                <a:cubicBezTo>
                  <a:pt x="11514" y="-310"/>
                  <a:pt x="10199" y="-46"/>
                  <a:pt x="9379" y="990"/>
                </a:cubicBezTo>
                <a:cubicBezTo>
                  <a:pt x="7451" y="3428"/>
                  <a:pt x="4901" y="5187"/>
                  <a:pt x="2023" y="5931"/>
                </a:cubicBezTo>
                <a:cubicBezTo>
                  <a:pt x="846" y="6235"/>
                  <a:pt x="0" y="7432"/>
                  <a:pt x="0" y="8835"/>
                </a:cubicBezTo>
                <a:close/>
                <a:moveTo>
                  <a:pt x="0" y="8835"/>
                </a:moveTo>
              </a:path>
            </a:pathLst>
          </a:custGeom>
          <a:solidFill>
            <a:srgbClr val="FF501F"/>
          </a:solidFill>
          <a:ln>
            <a:noFill/>
          </a:ln>
          <a:effectLst/>
          <a:extLst/>
        </p:spPr>
        <p:txBody>
          <a:bodyPr lIns="0" tIns="0" rIns="0" bIns="0"/>
          <a:lstStyle/>
          <a:p>
            <a:endParaRPr lang="en-US" dirty="0">
              <a:solidFill>
                <a:schemeClr val="tx1">
                  <a:lumMod val="85000"/>
                  <a:lumOff val="15000"/>
                </a:schemeClr>
              </a:solidFill>
            </a:endParaRPr>
          </a:p>
        </p:txBody>
      </p:sp>
      <p:sp>
        <p:nvSpPr>
          <p:cNvPr id="20" name="îS1ïḍe">
            <a:extLst>
              <a:ext uri="{FF2B5EF4-FFF2-40B4-BE49-F238E27FC236}">
                <a16:creationId xmlns:a16="http://schemas.microsoft.com/office/drawing/2014/main" xmlns="" id="{CC95774E-7220-4DB2-8DDF-00BE8A2B6907}"/>
              </a:ext>
            </a:extLst>
          </p:cNvPr>
          <p:cNvSpPr/>
          <p:nvPr/>
        </p:nvSpPr>
        <p:spPr bwMode="auto">
          <a:xfrm>
            <a:off x="4274924" y="2545700"/>
            <a:ext cx="918722" cy="1652175"/>
          </a:xfrm>
          <a:custGeom>
            <a:avLst/>
            <a:gdLst/>
            <a:ahLst/>
            <a:cxnLst/>
            <a:rect l="0" t="0" r="r" b="b"/>
            <a:pathLst>
              <a:path w="21228" h="21348">
                <a:moveTo>
                  <a:pt x="20038" y="10674"/>
                </a:moveTo>
                <a:cubicBezTo>
                  <a:pt x="20038" y="9387"/>
                  <a:pt x="20388" y="8146"/>
                  <a:pt x="21039" y="6979"/>
                </a:cubicBezTo>
                <a:cubicBezTo>
                  <a:pt x="21600" y="5971"/>
                  <a:pt x="20886" y="4879"/>
                  <a:pt x="19256" y="4351"/>
                </a:cubicBezTo>
                <a:lnTo>
                  <a:pt x="6147" y="107"/>
                </a:lnTo>
                <a:cubicBezTo>
                  <a:pt x="5426" y="-126"/>
                  <a:pt x="4502" y="34"/>
                  <a:pt x="4141" y="455"/>
                </a:cubicBezTo>
                <a:cubicBezTo>
                  <a:pt x="1488" y="3547"/>
                  <a:pt x="0" y="7013"/>
                  <a:pt x="0" y="10674"/>
                </a:cubicBezTo>
                <a:cubicBezTo>
                  <a:pt x="0" y="14335"/>
                  <a:pt x="1488" y="17801"/>
                  <a:pt x="4141" y="20893"/>
                </a:cubicBezTo>
                <a:cubicBezTo>
                  <a:pt x="4502" y="21314"/>
                  <a:pt x="5426" y="21474"/>
                  <a:pt x="6147" y="21241"/>
                </a:cubicBezTo>
                <a:lnTo>
                  <a:pt x="19255" y="16997"/>
                </a:lnTo>
                <a:cubicBezTo>
                  <a:pt x="20886" y="16469"/>
                  <a:pt x="21600" y="15377"/>
                  <a:pt x="21038" y="14369"/>
                </a:cubicBezTo>
                <a:cubicBezTo>
                  <a:pt x="20388" y="13202"/>
                  <a:pt x="20038" y="11961"/>
                  <a:pt x="20038" y="10674"/>
                </a:cubicBezTo>
                <a:close/>
                <a:moveTo>
                  <a:pt x="20038" y="10674"/>
                </a:moveTo>
              </a:path>
            </a:pathLst>
          </a:custGeom>
          <a:solidFill>
            <a:srgbClr val="F32A32"/>
          </a:solidFill>
          <a:ln>
            <a:noFill/>
          </a:ln>
          <a:effectLst/>
          <a:extLst/>
        </p:spPr>
        <p:txBody>
          <a:bodyPr lIns="0" tIns="0" rIns="0" bIns="0"/>
          <a:lstStyle/>
          <a:p>
            <a:endParaRPr lang="en-US" dirty="0">
              <a:solidFill>
                <a:schemeClr val="tx1">
                  <a:lumMod val="85000"/>
                  <a:lumOff val="15000"/>
                </a:schemeClr>
              </a:solidFill>
            </a:endParaRPr>
          </a:p>
        </p:txBody>
      </p:sp>
      <p:sp>
        <p:nvSpPr>
          <p:cNvPr id="21" name="ïślïde">
            <a:extLst>
              <a:ext uri="{FF2B5EF4-FFF2-40B4-BE49-F238E27FC236}">
                <a16:creationId xmlns:a16="http://schemas.microsoft.com/office/drawing/2014/main" xmlns="" id="{E0E5339C-FB71-4465-BFD8-19E3B9CE5244}"/>
              </a:ext>
            </a:extLst>
          </p:cNvPr>
          <p:cNvSpPr/>
          <p:nvPr/>
        </p:nvSpPr>
        <p:spPr bwMode="auto">
          <a:xfrm>
            <a:off x="4579473" y="3966927"/>
            <a:ext cx="1446605" cy="1230884"/>
          </a:xfrm>
          <a:custGeom>
            <a:avLst/>
            <a:gdLst/>
            <a:ahLst/>
            <a:cxnLst/>
            <a:rect l="0" t="0" r="r" b="b"/>
            <a:pathLst>
              <a:path w="21458" h="21246">
                <a:moveTo>
                  <a:pt x="8896" y="394"/>
                </a:moveTo>
                <a:lnTo>
                  <a:pt x="460" y="6064"/>
                </a:lnTo>
                <a:cubicBezTo>
                  <a:pt x="-5" y="6376"/>
                  <a:pt x="-142" y="7084"/>
                  <a:pt x="161" y="7600"/>
                </a:cubicBezTo>
                <a:cubicBezTo>
                  <a:pt x="4677" y="15274"/>
                  <a:pt x="12032" y="20504"/>
                  <a:pt x="20464" y="21243"/>
                </a:cubicBezTo>
                <a:cubicBezTo>
                  <a:pt x="21000" y="21290"/>
                  <a:pt x="21458" y="20799"/>
                  <a:pt x="21458" y="20174"/>
                </a:cubicBezTo>
                <a:lnTo>
                  <a:pt x="21458" y="8834"/>
                </a:lnTo>
                <a:cubicBezTo>
                  <a:pt x="21458" y="7431"/>
                  <a:pt x="20612" y="6234"/>
                  <a:pt x="19435" y="5931"/>
                </a:cubicBezTo>
                <a:cubicBezTo>
                  <a:pt x="16556" y="5187"/>
                  <a:pt x="14007" y="3428"/>
                  <a:pt x="12078" y="990"/>
                </a:cubicBezTo>
                <a:cubicBezTo>
                  <a:pt x="11258" y="-46"/>
                  <a:pt x="9944" y="-310"/>
                  <a:pt x="8896" y="394"/>
                </a:cubicBezTo>
                <a:close/>
                <a:moveTo>
                  <a:pt x="8896" y="394"/>
                </a:moveTo>
              </a:path>
            </a:pathLst>
          </a:custGeom>
          <a:solidFill>
            <a:srgbClr val="A9040B"/>
          </a:solidFill>
          <a:ln>
            <a:noFill/>
          </a:ln>
          <a:effectLst/>
          <a:extLst/>
        </p:spPr>
        <p:txBody>
          <a:bodyPr lIns="0" tIns="0" rIns="0" bIns="0"/>
          <a:lstStyle/>
          <a:p>
            <a:endParaRPr lang="en-US" dirty="0">
              <a:solidFill>
                <a:schemeClr val="tx1">
                  <a:lumMod val="85000"/>
                  <a:lumOff val="15000"/>
                </a:schemeClr>
              </a:solidFill>
            </a:endParaRPr>
          </a:p>
        </p:txBody>
      </p:sp>
      <p:sp>
        <p:nvSpPr>
          <p:cNvPr id="22" name="ïsļiḋè">
            <a:extLst>
              <a:ext uri="{FF2B5EF4-FFF2-40B4-BE49-F238E27FC236}">
                <a16:creationId xmlns:a16="http://schemas.microsoft.com/office/drawing/2014/main" xmlns="" id="{272D2A76-A2C6-49EC-BF4F-10B34A9D4F1E}"/>
              </a:ext>
            </a:extLst>
          </p:cNvPr>
          <p:cNvSpPr/>
          <p:nvPr/>
        </p:nvSpPr>
        <p:spPr bwMode="auto">
          <a:xfrm>
            <a:off x="6995556" y="2545700"/>
            <a:ext cx="918722" cy="1652175"/>
          </a:xfrm>
          <a:custGeom>
            <a:avLst/>
            <a:gdLst/>
            <a:ahLst/>
            <a:cxnLst/>
            <a:rect l="0" t="0" r="r" b="b"/>
            <a:pathLst>
              <a:path w="21228" h="21348">
                <a:moveTo>
                  <a:pt x="1191" y="10674"/>
                </a:moveTo>
                <a:cubicBezTo>
                  <a:pt x="1191" y="11961"/>
                  <a:pt x="840" y="13202"/>
                  <a:pt x="190" y="14369"/>
                </a:cubicBezTo>
                <a:cubicBezTo>
                  <a:pt x="-372" y="15377"/>
                  <a:pt x="342" y="16469"/>
                  <a:pt x="1973" y="16997"/>
                </a:cubicBezTo>
                <a:lnTo>
                  <a:pt x="15081" y="21241"/>
                </a:lnTo>
                <a:cubicBezTo>
                  <a:pt x="15802" y="21474"/>
                  <a:pt x="16726" y="21314"/>
                  <a:pt x="17087" y="20893"/>
                </a:cubicBezTo>
                <a:cubicBezTo>
                  <a:pt x="19740" y="17801"/>
                  <a:pt x="21228" y="14335"/>
                  <a:pt x="21228" y="10674"/>
                </a:cubicBezTo>
                <a:cubicBezTo>
                  <a:pt x="21228" y="7013"/>
                  <a:pt x="19740" y="3547"/>
                  <a:pt x="17087" y="455"/>
                </a:cubicBezTo>
                <a:cubicBezTo>
                  <a:pt x="16726" y="34"/>
                  <a:pt x="15802" y="-126"/>
                  <a:pt x="15081" y="107"/>
                </a:cubicBezTo>
                <a:lnTo>
                  <a:pt x="1972" y="4351"/>
                </a:lnTo>
                <a:cubicBezTo>
                  <a:pt x="341" y="4878"/>
                  <a:pt x="-372" y="5971"/>
                  <a:pt x="189" y="6978"/>
                </a:cubicBezTo>
                <a:cubicBezTo>
                  <a:pt x="840" y="8145"/>
                  <a:pt x="1191" y="9386"/>
                  <a:pt x="1191" y="10674"/>
                </a:cubicBezTo>
                <a:close/>
                <a:moveTo>
                  <a:pt x="1191" y="10674"/>
                </a:moveTo>
              </a:path>
            </a:pathLst>
          </a:custGeom>
          <a:solidFill>
            <a:srgbClr val="C8161D"/>
          </a:solidFill>
          <a:ln>
            <a:noFill/>
          </a:ln>
          <a:effectLst/>
          <a:extLst/>
        </p:spPr>
        <p:txBody>
          <a:bodyPr lIns="0" tIns="0" rIns="0" bIns="0"/>
          <a:lstStyle/>
          <a:p>
            <a:endParaRPr lang="en-US" dirty="0">
              <a:solidFill>
                <a:schemeClr val="tx1">
                  <a:lumMod val="85000"/>
                  <a:lumOff val="15000"/>
                </a:schemeClr>
              </a:solidFill>
            </a:endParaRPr>
          </a:p>
        </p:txBody>
      </p:sp>
      <p:sp>
        <p:nvSpPr>
          <p:cNvPr id="23" name="îś1ïḋé">
            <a:extLst>
              <a:ext uri="{FF2B5EF4-FFF2-40B4-BE49-F238E27FC236}">
                <a16:creationId xmlns:a16="http://schemas.microsoft.com/office/drawing/2014/main" xmlns="" id="{52B9C47B-EFF2-4A30-BEE4-4AB6AEB66210}"/>
              </a:ext>
            </a:extLst>
          </p:cNvPr>
          <p:cNvSpPr/>
          <p:nvPr/>
        </p:nvSpPr>
        <p:spPr bwMode="auto">
          <a:xfrm>
            <a:off x="4579473" y="1550843"/>
            <a:ext cx="1446605" cy="1230884"/>
          </a:xfrm>
          <a:custGeom>
            <a:avLst/>
            <a:gdLst/>
            <a:ahLst/>
            <a:cxnLst/>
            <a:rect l="0" t="0" r="r" b="b"/>
            <a:pathLst>
              <a:path w="21458" h="21246">
                <a:moveTo>
                  <a:pt x="21458" y="12411"/>
                </a:moveTo>
                <a:lnTo>
                  <a:pt x="21458" y="1072"/>
                </a:lnTo>
                <a:cubicBezTo>
                  <a:pt x="21458" y="447"/>
                  <a:pt x="21000" y="-44"/>
                  <a:pt x="20464" y="3"/>
                </a:cubicBezTo>
                <a:cubicBezTo>
                  <a:pt x="12032" y="742"/>
                  <a:pt x="4677" y="5972"/>
                  <a:pt x="161" y="13646"/>
                </a:cubicBezTo>
                <a:cubicBezTo>
                  <a:pt x="-142" y="14162"/>
                  <a:pt x="-5" y="14870"/>
                  <a:pt x="460" y="15182"/>
                </a:cubicBezTo>
                <a:lnTo>
                  <a:pt x="8896" y="20852"/>
                </a:lnTo>
                <a:cubicBezTo>
                  <a:pt x="9944" y="21556"/>
                  <a:pt x="11258" y="21292"/>
                  <a:pt x="12078" y="20256"/>
                </a:cubicBezTo>
                <a:cubicBezTo>
                  <a:pt x="14006" y="17818"/>
                  <a:pt x="16556" y="16059"/>
                  <a:pt x="19435" y="15315"/>
                </a:cubicBezTo>
                <a:cubicBezTo>
                  <a:pt x="20612" y="15011"/>
                  <a:pt x="21458" y="13814"/>
                  <a:pt x="21458" y="12411"/>
                </a:cubicBezTo>
                <a:close/>
                <a:moveTo>
                  <a:pt x="21458" y="12411"/>
                </a:moveTo>
              </a:path>
            </a:pathLst>
          </a:custGeom>
          <a:solidFill>
            <a:srgbClr val="E20016"/>
          </a:solidFill>
          <a:ln>
            <a:noFill/>
          </a:ln>
          <a:effectLst/>
          <a:extLst/>
        </p:spPr>
        <p:txBody>
          <a:bodyPr lIns="0" tIns="0" rIns="0" bIns="0"/>
          <a:lstStyle/>
          <a:p>
            <a:endParaRPr lang="en-US" dirty="0">
              <a:solidFill>
                <a:schemeClr val="tx1">
                  <a:lumMod val="85000"/>
                  <a:lumOff val="15000"/>
                </a:schemeClr>
              </a:solidFill>
            </a:endParaRPr>
          </a:p>
        </p:txBody>
      </p:sp>
      <p:sp>
        <p:nvSpPr>
          <p:cNvPr id="40" name="ïṩḷîḑè">
            <a:extLst>
              <a:ext uri="{FF2B5EF4-FFF2-40B4-BE49-F238E27FC236}">
                <a16:creationId xmlns:a16="http://schemas.microsoft.com/office/drawing/2014/main" xmlns="" id="{691A8F47-0B6C-4256-9753-D4FC5246E75E}"/>
              </a:ext>
            </a:extLst>
          </p:cNvPr>
          <p:cNvSpPr/>
          <p:nvPr/>
        </p:nvSpPr>
        <p:spPr>
          <a:xfrm>
            <a:off x="4595644" y="1875371"/>
            <a:ext cx="2997914" cy="2997912"/>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endParaRPr lang="en-US" b="1" dirty="0">
              <a:solidFill>
                <a:schemeClr val="tx1">
                  <a:lumMod val="85000"/>
                  <a:lumOff val="15000"/>
                </a:schemeClr>
              </a:solidFill>
            </a:endParaRPr>
          </a:p>
        </p:txBody>
      </p:sp>
      <p:sp>
        <p:nvSpPr>
          <p:cNvPr id="24" name="ïṩḷîḑè">
            <a:extLst>
              <a:ext uri="{FF2B5EF4-FFF2-40B4-BE49-F238E27FC236}">
                <a16:creationId xmlns:a16="http://schemas.microsoft.com/office/drawing/2014/main" xmlns="" id="{6CDC0138-A170-45F0-92F9-33D4AA5E5AF2}"/>
              </a:ext>
            </a:extLst>
          </p:cNvPr>
          <p:cNvSpPr/>
          <p:nvPr/>
        </p:nvSpPr>
        <p:spPr>
          <a:xfrm>
            <a:off x="4525053" y="1804780"/>
            <a:ext cx="3139096" cy="3139094"/>
          </a:xfrm>
          <a:prstGeom prst="ellipse">
            <a:avLst/>
          </a:prstGeom>
          <a:solidFill>
            <a:schemeClr val="bg2">
              <a:alpha val="2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endParaRPr lang="en-US" b="1" dirty="0">
              <a:solidFill>
                <a:schemeClr val="tx1">
                  <a:lumMod val="85000"/>
                  <a:lumOff val="15000"/>
                </a:schemeClr>
              </a:solidFill>
            </a:endParaRPr>
          </a:p>
        </p:txBody>
      </p:sp>
      <p:sp>
        <p:nvSpPr>
          <p:cNvPr id="38" name="矩形 37">
            <a:extLst>
              <a:ext uri="{FF2B5EF4-FFF2-40B4-BE49-F238E27FC236}">
                <a16:creationId xmlns:a16="http://schemas.microsoft.com/office/drawing/2014/main" xmlns="" id="{15A7B9BC-40FB-403B-823A-C53BF1B35ED3}"/>
              </a:ext>
            </a:extLst>
          </p:cNvPr>
          <p:cNvSpPr/>
          <p:nvPr/>
        </p:nvSpPr>
        <p:spPr>
          <a:xfrm>
            <a:off x="4580528" y="2897274"/>
            <a:ext cx="3028146" cy="954107"/>
          </a:xfrm>
          <a:prstGeom prst="rect">
            <a:avLst/>
          </a:prstGeom>
        </p:spPr>
        <p:txBody>
          <a:bodyPr wrap="square">
            <a:spAutoFit/>
          </a:bodyPr>
          <a:lstStyle/>
          <a:p>
            <a:pPr algn="ctr"/>
            <a:r>
              <a:rPr lang="zh-CN" altLang="en-US" sz="2800" b="1" dirty="0">
                <a:solidFill>
                  <a:schemeClr val="tx1">
                    <a:lumMod val="85000"/>
                    <a:lumOff val="15000"/>
                  </a:schemeClr>
                </a:solidFill>
              </a:rPr>
              <a:t>我国社会主要矛盾变化的新表述</a:t>
            </a:r>
          </a:p>
        </p:txBody>
      </p:sp>
      <p:sp>
        <p:nvSpPr>
          <p:cNvPr id="32" name="AutoShape 7">
            <a:extLst>
              <a:ext uri="{FF2B5EF4-FFF2-40B4-BE49-F238E27FC236}">
                <a16:creationId xmlns:a16="http://schemas.microsoft.com/office/drawing/2014/main" xmlns="" id="{0DA4F7C2-D574-452C-93F6-E49D06D950F8}"/>
              </a:ext>
            </a:extLst>
          </p:cNvPr>
          <p:cNvSpPr>
            <a:spLocks noChangeArrowheads="1"/>
          </p:cNvSpPr>
          <p:nvPr/>
        </p:nvSpPr>
        <p:spPr bwMode="auto">
          <a:xfrm>
            <a:off x="965724" y="1159331"/>
            <a:ext cx="2604458" cy="1320915"/>
          </a:xfrm>
          <a:prstGeom prst="roundRect">
            <a:avLst>
              <a:gd name="adj" fmla="val 7718"/>
            </a:avLst>
          </a:prstGeom>
          <a:noFill/>
          <a:ln w="19050" cap="flat" cmpd="sng" algn="ctr">
            <a:noFill/>
            <a:prstDash val="solid"/>
          </a:ln>
        </p:spPr>
        <p:txBody>
          <a:bodyPr rtlCol="0" anchor="ctr"/>
          <a:lstStyle/>
          <a:p>
            <a:pPr defTabSz="914400" fontAlgn="base">
              <a:lnSpc>
                <a:spcPct val="150000"/>
              </a:lnSpc>
              <a:spcBef>
                <a:spcPct val="0"/>
              </a:spcBef>
              <a:spcAft>
                <a:spcPct val="0"/>
              </a:spcAft>
            </a:pPr>
            <a:r>
              <a:rPr lang="zh-CN" altLang="en-US" sz="2000" dirty="0">
                <a:solidFill>
                  <a:schemeClr val="tx1">
                    <a:lumMod val="85000"/>
                    <a:lumOff val="15000"/>
                  </a:schemeClr>
                </a:solidFill>
              </a:rPr>
              <a:t>坚持了辩证唯物主义</a:t>
            </a:r>
            <a:endParaRPr lang="en-US" altLang="zh-CN" sz="2000" dirty="0">
              <a:solidFill>
                <a:schemeClr val="tx1">
                  <a:lumMod val="85000"/>
                  <a:lumOff val="15000"/>
                </a:schemeClr>
              </a:solidFill>
            </a:endParaRPr>
          </a:p>
          <a:p>
            <a:pPr defTabSz="914400" fontAlgn="base">
              <a:lnSpc>
                <a:spcPct val="150000"/>
              </a:lnSpc>
              <a:spcBef>
                <a:spcPct val="0"/>
              </a:spcBef>
              <a:spcAft>
                <a:spcPct val="0"/>
              </a:spcAft>
            </a:pPr>
            <a:r>
              <a:rPr lang="zh-CN" altLang="en-US" sz="2000" dirty="0">
                <a:solidFill>
                  <a:schemeClr val="tx1">
                    <a:lumMod val="85000"/>
                    <a:lumOff val="15000"/>
                  </a:schemeClr>
                </a:solidFill>
              </a:rPr>
              <a:t>和历史唯物主义的</a:t>
            </a:r>
            <a:endParaRPr lang="en-US" altLang="zh-CN" sz="2000" dirty="0">
              <a:solidFill>
                <a:schemeClr val="tx1">
                  <a:lumMod val="85000"/>
                  <a:lumOff val="15000"/>
                </a:schemeClr>
              </a:solidFill>
            </a:endParaRPr>
          </a:p>
          <a:p>
            <a:pPr defTabSz="914400" fontAlgn="base">
              <a:lnSpc>
                <a:spcPct val="150000"/>
              </a:lnSpc>
              <a:spcBef>
                <a:spcPct val="0"/>
              </a:spcBef>
              <a:spcAft>
                <a:spcPct val="0"/>
              </a:spcAft>
            </a:pPr>
            <a:r>
              <a:rPr lang="zh-CN" altLang="en-US" sz="2000" dirty="0">
                <a:solidFill>
                  <a:schemeClr val="tx1">
                    <a:lumMod val="85000"/>
                    <a:lumOff val="15000"/>
                  </a:schemeClr>
                </a:solidFill>
              </a:rPr>
              <a:t>世界观方法论</a:t>
            </a:r>
          </a:p>
        </p:txBody>
      </p:sp>
      <p:sp>
        <p:nvSpPr>
          <p:cNvPr id="33" name="AutoShape 7">
            <a:extLst>
              <a:ext uri="{FF2B5EF4-FFF2-40B4-BE49-F238E27FC236}">
                <a16:creationId xmlns:a16="http://schemas.microsoft.com/office/drawing/2014/main" xmlns="" id="{E36F567D-C837-4C46-A0A4-4EE3085B2249}"/>
              </a:ext>
            </a:extLst>
          </p:cNvPr>
          <p:cNvSpPr>
            <a:spLocks noChangeArrowheads="1"/>
          </p:cNvSpPr>
          <p:nvPr/>
        </p:nvSpPr>
        <p:spPr bwMode="auto">
          <a:xfrm>
            <a:off x="965724" y="4562782"/>
            <a:ext cx="2552738" cy="1320917"/>
          </a:xfrm>
          <a:prstGeom prst="roundRect">
            <a:avLst>
              <a:gd name="adj" fmla="val 7718"/>
            </a:avLst>
          </a:prstGeom>
          <a:noFill/>
          <a:ln w="19050" cap="flat" cmpd="sng" algn="ctr">
            <a:noFill/>
            <a:prstDash val="solid"/>
          </a:ln>
        </p:spPr>
        <p:txBody>
          <a:bodyPr rtlCol="0" anchor="ctr"/>
          <a:lstStyle/>
          <a:p>
            <a:pPr defTabSz="914400" fontAlgn="base">
              <a:lnSpc>
                <a:spcPct val="150000"/>
              </a:lnSpc>
              <a:spcBef>
                <a:spcPct val="0"/>
              </a:spcBef>
              <a:spcAft>
                <a:spcPct val="0"/>
              </a:spcAft>
            </a:pPr>
            <a:r>
              <a:rPr lang="zh-CN" altLang="en-US" sz="2000" dirty="0">
                <a:solidFill>
                  <a:schemeClr val="tx1">
                    <a:lumMod val="85000"/>
                    <a:lumOff val="15000"/>
                  </a:schemeClr>
                </a:solidFill>
              </a:rPr>
              <a:t>通过历史和现实、</a:t>
            </a:r>
            <a:endParaRPr lang="en-US" altLang="zh-CN" sz="2000" dirty="0">
              <a:solidFill>
                <a:schemeClr val="tx1">
                  <a:lumMod val="85000"/>
                  <a:lumOff val="15000"/>
                </a:schemeClr>
              </a:solidFill>
            </a:endParaRPr>
          </a:p>
          <a:p>
            <a:pPr defTabSz="914400" fontAlgn="base">
              <a:lnSpc>
                <a:spcPct val="150000"/>
              </a:lnSpc>
              <a:spcBef>
                <a:spcPct val="0"/>
              </a:spcBef>
              <a:spcAft>
                <a:spcPct val="0"/>
              </a:spcAft>
            </a:pPr>
            <a:r>
              <a:rPr lang="zh-CN" altLang="en-US" sz="2000" dirty="0">
                <a:solidFill>
                  <a:schemeClr val="tx1">
                    <a:lumMod val="85000"/>
                    <a:lumOff val="15000"/>
                  </a:schemeClr>
                </a:solidFill>
              </a:rPr>
              <a:t>理论和实践相结合的分析得出的正确结论</a:t>
            </a:r>
          </a:p>
        </p:txBody>
      </p:sp>
      <p:sp>
        <p:nvSpPr>
          <p:cNvPr id="34" name="AutoShape 7">
            <a:extLst>
              <a:ext uri="{FF2B5EF4-FFF2-40B4-BE49-F238E27FC236}">
                <a16:creationId xmlns:a16="http://schemas.microsoft.com/office/drawing/2014/main" xmlns="" id="{471C8BBB-CD34-437D-8AAD-4336B3F0A451}"/>
              </a:ext>
            </a:extLst>
          </p:cNvPr>
          <p:cNvSpPr>
            <a:spLocks noChangeArrowheads="1"/>
          </p:cNvSpPr>
          <p:nvPr/>
        </p:nvSpPr>
        <p:spPr bwMode="auto">
          <a:xfrm>
            <a:off x="8563036" y="2971255"/>
            <a:ext cx="2582628" cy="880126"/>
          </a:xfrm>
          <a:prstGeom prst="roundRect">
            <a:avLst>
              <a:gd name="adj" fmla="val 7718"/>
            </a:avLst>
          </a:prstGeom>
          <a:noFill/>
          <a:ln w="19050" cap="flat" cmpd="sng" algn="ctr">
            <a:noFill/>
            <a:prstDash val="solid"/>
          </a:ln>
        </p:spPr>
        <p:txBody>
          <a:bodyPr rtlCol="0" anchor="ctr"/>
          <a:lstStyle/>
          <a:p>
            <a:pPr defTabSz="914400" fontAlgn="base">
              <a:lnSpc>
                <a:spcPct val="150000"/>
              </a:lnSpc>
              <a:spcBef>
                <a:spcPct val="0"/>
              </a:spcBef>
              <a:spcAft>
                <a:spcPct val="0"/>
              </a:spcAft>
            </a:pPr>
            <a:r>
              <a:rPr lang="zh-CN" altLang="en-US" sz="2000" dirty="0">
                <a:solidFill>
                  <a:schemeClr val="tx1">
                    <a:lumMod val="85000"/>
                    <a:lumOff val="15000"/>
                  </a:schemeClr>
                </a:solidFill>
              </a:rPr>
              <a:t>丰富和发展了</a:t>
            </a:r>
            <a:endParaRPr lang="en-US" altLang="zh-CN" sz="2000" dirty="0">
              <a:solidFill>
                <a:schemeClr val="tx1">
                  <a:lumMod val="85000"/>
                  <a:lumOff val="15000"/>
                </a:schemeClr>
              </a:solidFill>
            </a:endParaRPr>
          </a:p>
          <a:p>
            <a:pPr defTabSz="914400" fontAlgn="base">
              <a:lnSpc>
                <a:spcPct val="150000"/>
              </a:lnSpc>
              <a:spcBef>
                <a:spcPct val="0"/>
              </a:spcBef>
              <a:spcAft>
                <a:spcPct val="0"/>
              </a:spcAft>
            </a:pPr>
            <a:r>
              <a:rPr lang="zh-CN" altLang="en-US" sz="2000" dirty="0">
                <a:solidFill>
                  <a:schemeClr val="tx1">
                    <a:lumMod val="85000"/>
                    <a:lumOff val="15000"/>
                  </a:schemeClr>
                </a:solidFill>
              </a:rPr>
              <a:t>马克思主义矛盾学说</a:t>
            </a:r>
          </a:p>
        </p:txBody>
      </p:sp>
      <p:sp>
        <p:nvSpPr>
          <p:cNvPr id="35" name="AutoShape 7">
            <a:extLst>
              <a:ext uri="{FF2B5EF4-FFF2-40B4-BE49-F238E27FC236}">
                <a16:creationId xmlns:a16="http://schemas.microsoft.com/office/drawing/2014/main" xmlns="" id="{A488F5A6-DC17-46D4-94E2-DC336C1E58C7}"/>
              </a:ext>
            </a:extLst>
          </p:cNvPr>
          <p:cNvSpPr>
            <a:spLocks noChangeArrowheads="1"/>
          </p:cNvSpPr>
          <p:nvPr/>
        </p:nvSpPr>
        <p:spPr bwMode="auto">
          <a:xfrm>
            <a:off x="989689" y="2967447"/>
            <a:ext cx="3035106" cy="1092966"/>
          </a:xfrm>
          <a:prstGeom prst="roundRect">
            <a:avLst>
              <a:gd name="adj" fmla="val 7718"/>
            </a:avLst>
          </a:prstGeom>
          <a:noFill/>
          <a:ln w="19050" cap="flat" cmpd="sng" algn="ctr">
            <a:noFill/>
            <a:prstDash val="solid"/>
          </a:ln>
        </p:spPr>
        <p:txBody>
          <a:bodyPr rtlCol="0" anchor="ctr"/>
          <a:lstStyle/>
          <a:p>
            <a:pPr defTabSz="914400" fontAlgn="base">
              <a:lnSpc>
                <a:spcPct val="150000"/>
              </a:lnSpc>
              <a:spcBef>
                <a:spcPct val="0"/>
              </a:spcBef>
              <a:spcAft>
                <a:spcPct val="0"/>
              </a:spcAft>
            </a:pPr>
            <a:r>
              <a:rPr lang="zh-CN" altLang="en-US" sz="2000" dirty="0">
                <a:solidFill>
                  <a:schemeClr val="tx1">
                    <a:lumMod val="85000"/>
                    <a:lumOff val="15000"/>
                  </a:schemeClr>
                </a:solidFill>
              </a:rPr>
              <a:t>坚持党的实事求</a:t>
            </a:r>
            <a:r>
              <a:rPr lang="zh-CN" altLang="en-US" sz="2000" dirty="0" smtClean="0">
                <a:solidFill>
                  <a:schemeClr val="tx1">
                    <a:lumMod val="85000"/>
                    <a:lumOff val="15000"/>
                  </a:schemeClr>
                </a:solidFill>
              </a:rPr>
              <a:t>是</a:t>
            </a:r>
            <a:endParaRPr lang="en-US" altLang="zh-CN" sz="2000" dirty="0" smtClean="0">
              <a:solidFill>
                <a:schemeClr val="tx1">
                  <a:lumMod val="85000"/>
                  <a:lumOff val="15000"/>
                </a:schemeClr>
              </a:solidFill>
            </a:endParaRPr>
          </a:p>
          <a:p>
            <a:pPr defTabSz="914400" fontAlgn="base">
              <a:lnSpc>
                <a:spcPct val="150000"/>
              </a:lnSpc>
              <a:spcBef>
                <a:spcPct val="0"/>
              </a:spcBef>
              <a:spcAft>
                <a:spcPct val="0"/>
              </a:spcAft>
            </a:pPr>
            <a:r>
              <a:rPr lang="zh-CN" altLang="en-US" sz="2000" dirty="0" smtClean="0">
                <a:solidFill>
                  <a:schemeClr val="tx1">
                    <a:lumMod val="85000"/>
                    <a:lumOff val="15000"/>
                  </a:schemeClr>
                </a:solidFill>
              </a:rPr>
              <a:t>思想路</a:t>
            </a:r>
            <a:r>
              <a:rPr lang="zh-CN" altLang="en-US" sz="2000" dirty="0">
                <a:solidFill>
                  <a:schemeClr val="tx1">
                    <a:lumMod val="85000"/>
                    <a:lumOff val="15000"/>
                  </a:schemeClr>
                </a:solidFill>
              </a:rPr>
              <a:t>线</a:t>
            </a:r>
          </a:p>
        </p:txBody>
      </p:sp>
      <p:sp>
        <p:nvSpPr>
          <p:cNvPr id="36" name="AutoShape 7">
            <a:extLst>
              <a:ext uri="{FF2B5EF4-FFF2-40B4-BE49-F238E27FC236}">
                <a16:creationId xmlns:a16="http://schemas.microsoft.com/office/drawing/2014/main" xmlns="" id="{37ED7663-BBB3-4562-9C5C-6B5BFFB9CAC4}"/>
              </a:ext>
            </a:extLst>
          </p:cNvPr>
          <p:cNvSpPr>
            <a:spLocks noChangeArrowheads="1"/>
          </p:cNvSpPr>
          <p:nvPr/>
        </p:nvSpPr>
        <p:spPr bwMode="auto">
          <a:xfrm>
            <a:off x="8563036" y="4475876"/>
            <a:ext cx="2787944" cy="880126"/>
          </a:xfrm>
          <a:prstGeom prst="roundRect">
            <a:avLst>
              <a:gd name="adj" fmla="val 7718"/>
            </a:avLst>
          </a:prstGeom>
          <a:noFill/>
          <a:ln w="19050" cap="flat" cmpd="sng" algn="ctr">
            <a:noFill/>
            <a:prstDash val="solid"/>
          </a:ln>
        </p:spPr>
        <p:txBody>
          <a:bodyPr rtlCol="0" anchor="ctr"/>
          <a:lstStyle/>
          <a:p>
            <a:pPr defTabSz="914400" fontAlgn="base">
              <a:lnSpc>
                <a:spcPct val="150000"/>
              </a:lnSpc>
              <a:spcBef>
                <a:spcPct val="0"/>
              </a:spcBef>
              <a:spcAft>
                <a:spcPct val="0"/>
              </a:spcAft>
            </a:pPr>
            <a:r>
              <a:rPr lang="zh-CN" altLang="en-US" sz="2000" dirty="0">
                <a:solidFill>
                  <a:schemeClr val="tx1">
                    <a:lumMod val="85000"/>
                    <a:lumOff val="15000"/>
                  </a:schemeClr>
                </a:solidFill>
              </a:rPr>
              <a:t>反映了我国社会发展的</a:t>
            </a:r>
            <a:endParaRPr lang="en-US" altLang="zh-CN" sz="2000" dirty="0">
              <a:solidFill>
                <a:schemeClr val="tx1">
                  <a:lumMod val="85000"/>
                  <a:lumOff val="15000"/>
                </a:schemeClr>
              </a:solidFill>
            </a:endParaRPr>
          </a:p>
          <a:p>
            <a:pPr defTabSz="914400" fontAlgn="base">
              <a:lnSpc>
                <a:spcPct val="150000"/>
              </a:lnSpc>
              <a:spcBef>
                <a:spcPct val="0"/>
              </a:spcBef>
              <a:spcAft>
                <a:spcPct val="0"/>
              </a:spcAft>
            </a:pPr>
            <a:r>
              <a:rPr lang="zh-CN" altLang="en-US" sz="2000" dirty="0">
                <a:solidFill>
                  <a:schemeClr val="tx1">
                    <a:lumMod val="85000"/>
                    <a:lumOff val="15000"/>
                  </a:schemeClr>
                </a:solidFill>
              </a:rPr>
              <a:t>客观实际</a:t>
            </a:r>
          </a:p>
        </p:txBody>
      </p:sp>
      <p:sp>
        <p:nvSpPr>
          <p:cNvPr id="37" name="AutoShape 7">
            <a:extLst>
              <a:ext uri="{FF2B5EF4-FFF2-40B4-BE49-F238E27FC236}">
                <a16:creationId xmlns:a16="http://schemas.microsoft.com/office/drawing/2014/main" xmlns="" id="{C8EF36D9-A553-411A-9EEA-678E87DAA301}"/>
              </a:ext>
            </a:extLst>
          </p:cNvPr>
          <p:cNvSpPr>
            <a:spLocks noChangeArrowheads="1"/>
          </p:cNvSpPr>
          <p:nvPr/>
        </p:nvSpPr>
        <p:spPr bwMode="auto">
          <a:xfrm>
            <a:off x="8563036" y="1417259"/>
            <a:ext cx="3512474" cy="916224"/>
          </a:xfrm>
          <a:prstGeom prst="roundRect">
            <a:avLst>
              <a:gd name="adj" fmla="val 7718"/>
            </a:avLst>
          </a:prstGeom>
          <a:noFill/>
          <a:ln w="19050" cap="flat" cmpd="sng" algn="ctr">
            <a:noFill/>
            <a:prstDash val="solid"/>
          </a:ln>
        </p:spPr>
        <p:txBody>
          <a:bodyPr rtlCol="0" anchor="ctr"/>
          <a:lstStyle/>
          <a:p>
            <a:pPr defTabSz="914400" fontAlgn="base">
              <a:lnSpc>
                <a:spcPct val="150000"/>
              </a:lnSpc>
              <a:spcBef>
                <a:spcPct val="0"/>
              </a:spcBef>
              <a:spcAft>
                <a:spcPct val="0"/>
              </a:spcAft>
            </a:pPr>
            <a:r>
              <a:rPr lang="zh-CN" altLang="en-US" sz="2000" dirty="0" smtClean="0">
                <a:solidFill>
                  <a:schemeClr val="tx1">
                    <a:lumMod val="85000"/>
                    <a:lumOff val="15000"/>
                  </a:schemeClr>
                </a:solidFill>
              </a:rPr>
              <a:t>我</a:t>
            </a:r>
            <a:r>
              <a:rPr lang="zh-CN" altLang="en-US" sz="2000" dirty="0">
                <a:solidFill>
                  <a:schemeClr val="tx1">
                    <a:lumMod val="85000"/>
                    <a:lumOff val="15000"/>
                  </a:schemeClr>
                </a:solidFill>
              </a:rPr>
              <a:t>们党的重大理论</a:t>
            </a:r>
            <a:endParaRPr lang="en-US" altLang="zh-CN" sz="2000" dirty="0">
              <a:solidFill>
                <a:schemeClr val="tx1">
                  <a:lumMod val="85000"/>
                  <a:lumOff val="15000"/>
                </a:schemeClr>
              </a:solidFill>
            </a:endParaRPr>
          </a:p>
          <a:p>
            <a:pPr defTabSz="914400" fontAlgn="base">
              <a:lnSpc>
                <a:spcPct val="150000"/>
              </a:lnSpc>
              <a:spcBef>
                <a:spcPct val="0"/>
              </a:spcBef>
              <a:spcAft>
                <a:spcPct val="0"/>
              </a:spcAft>
            </a:pPr>
            <a:r>
              <a:rPr lang="zh-CN" altLang="en-US" sz="2000" dirty="0">
                <a:solidFill>
                  <a:schemeClr val="tx1">
                    <a:lumMod val="85000"/>
                    <a:lumOff val="15000"/>
                  </a:schemeClr>
                </a:solidFill>
              </a:rPr>
              <a:t>创新成果</a:t>
            </a:r>
          </a:p>
        </p:txBody>
      </p:sp>
    </p:spTree>
    <p:extLst>
      <p:ext uri="{BB962C8B-B14F-4D97-AF65-F5344CB8AC3E}">
        <p14:creationId xmlns:p14="http://schemas.microsoft.com/office/powerpoint/2010/main" val="1336924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300"/>
                            </p:stCondLst>
                            <p:childTnLst>
                              <p:par>
                                <p:cTn id="13" presetID="22" presetClass="entr" presetSubtype="2"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childTnLst>
                          </p:cTn>
                        </p:par>
                        <p:par>
                          <p:cTn id="16" fill="hold">
                            <p:stCondLst>
                              <p:cond delay="1800"/>
                            </p:stCondLst>
                            <p:childTnLst>
                              <p:par>
                                <p:cTn id="17" presetID="22" presetClass="entr" presetSubtype="2"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right)">
                                      <p:cBhvr>
                                        <p:cTn id="19" dur="500"/>
                                        <p:tgtEl>
                                          <p:spTgt spid="54"/>
                                        </p:tgtEl>
                                      </p:cBhvr>
                                    </p:animEffect>
                                  </p:childTnLst>
                                </p:cTn>
                              </p:par>
                            </p:childTnLst>
                          </p:cTn>
                        </p:par>
                        <p:par>
                          <p:cTn id="20" fill="hold">
                            <p:stCondLst>
                              <p:cond delay="23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315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650"/>
                            </p:stCondLst>
                            <p:childTnLst>
                              <p:par>
                                <p:cTn id="29" presetID="22" presetClass="entr" presetSubtype="2"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right)">
                                      <p:cBhvr>
                                        <p:cTn id="31" dur="500"/>
                                        <p:tgtEl>
                                          <p:spTgt spid="52"/>
                                        </p:tgtEl>
                                      </p:cBhvr>
                                    </p:animEffect>
                                  </p:childTnLst>
                                </p:cTn>
                              </p:par>
                            </p:childTnLst>
                          </p:cTn>
                        </p:par>
                        <p:par>
                          <p:cTn id="32" fill="hold">
                            <p:stCondLst>
                              <p:cond delay="41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52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5700"/>
                            </p:stCondLst>
                            <p:childTnLst>
                              <p:par>
                                <p:cTn id="41" presetID="22" presetClass="entr" presetSubtype="2"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right)">
                                      <p:cBhvr>
                                        <p:cTn id="43" dur="500"/>
                                        <p:tgtEl>
                                          <p:spTgt spid="53"/>
                                        </p:tgtEl>
                                      </p:cBhvr>
                                    </p:animEffect>
                                  </p:childTnLst>
                                </p:cTn>
                              </p:par>
                            </p:childTnLst>
                          </p:cTn>
                        </p:par>
                        <p:par>
                          <p:cTn id="44" fill="hold">
                            <p:stCondLst>
                              <p:cond delay="6200"/>
                            </p:stCondLst>
                            <p:childTnLst>
                              <p:par>
                                <p:cTn id="45" presetID="10" presetClass="entr" presetSubtype="0" fill="hold" grpId="0" nodeType="afterEffect">
                                  <p:stCondLst>
                                    <p:cond delay="0"/>
                                  </p:stCondLst>
                                  <p:iterate type="wd">
                                    <p:tmPct val="10000"/>
                                  </p:iterate>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795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p:stCondLst>
                              <p:cond delay="8450"/>
                            </p:stCondLst>
                            <p:childTnLst>
                              <p:par>
                                <p:cTn id="53" presetID="22" presetClass="entr" presetSubtype="8"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childTnLst>
                          </p:cTn>
                        </p:par>
                        <p:par>
                          <p:cTn id="56" fill="hold">
                            <p:stCondLst>
                              <p:cond delay="8950"/>
                            </p:stCondLst>
                            <p:childTnLst>
                              <p:par>
                                <p:cTn id="57" presetID="10" presetClass="entr" presetSubtype="0" fill="hold" grpId="0" nodeType="afterEffect">
                                  <p:stCondLst>
                                    <p:cond delay="0"/>
                                  </p:stCondLst>
                                  <p:iterate type="wd">
                                    <p:tmPct val="10000"/>
                                  </p:iterate>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childTnLst>
                          </p:cTn>
                        </p:par>
                        <p:par>
                          <p:cTn id="60" fill="hold">
                            <p:stCondLst>
                              <p:cond delay="10100"/>
                            </p:stCondLst>
                            <p:childTnLst>
                              <p:par>
                                <p:cTn id="61" presetID="22" presetClass="entr" presetSubtype="4"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10600"/>
                            </p:stCondLst>
                            <p:childTnLst>
                              <p:par>
                                <p:cTn id="65" presetID="22" presetClass="entr" presetSubtype="8" fill="hold" nodeType="after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500"/>
                                        <p:tgtEl>
                                          <p:spTgt spid="49"/>
                                        </p:tgtEl>
                                      </p:cBhvr>
                                    </p:animEffect>
                                  </p:childTnLst>
                                </p:cTn>
                              </p:par>
                            </p:childTnLst>
                          </p:cTn>
                        </p:par>
                        <p:par>
                          <p:cTn id="68" fill="hold">
                            <p:stCondLst>
                              <p:cond delay="11100"/>
                            </p:stCondLst>
                            <p:childTnLst>
                              <p:par>
                                <p:cTn id="69" presetID="10" presetClass="entr" presetSubtype="0" fill="hold" grpId="0" nodeType="afterEffect">
                                  <p:stCondLst>
                                    <p:cond delay="0"/>
                                  </p:stCondLst>
                                  <p:iterate type="wd">
                                    <p:tmPct val="10000"/>
                                  </p:iterate>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par>
                          <p:cTn id="72" fill="hold">
                            <p:stCondLst>
                              <p:cond delay="12300"/>
                            </p:stCondLst>
                            <p:childTnLst>
                              <p:par>
                                <p:cTn id="73" presetID="22" presetClass="entr" presetSubtype="2"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right)">
                                      <p:cBhvr>
                                        <p:cTn id="75" dur="500"/>
                                        <p:tgtEl>
                                          <p:spTgt spid="18"/>
                                        </p:tgtEl>
                                      </p:cBhvr>
                                    </p:animEffect>
                                  </p:childTnLst>
                                </p:cTn>
                              </p:par>
                            </p:childTnLst>
                          </p:cTn>
                        </p:par>
                        <p:par>
                          <p:cTn id="76" fill="hold">
                            <p:stCondLst>
                              <p:cond delay="12800"/>
                            </p:stCondLst>
                            <p:childTnLst>
                              <p:par>
                                <p:cTn id="77" presetID="22" presetClass="entr" presetSubtype="8" fill="hold" grpId="0" nodeType="after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par>
                          <p:cTn id="80" fill="hold">
                            <p:stCondLst>
                              <p:cond delay="13300"/>
                            </p:stCondLst>
                            <p:childTnLst>
                              <p:par>
                                <p:cTn id="81" presetID="10" presetClass="entr" presetSubtype="0" fill="hold" grpId="0" nodeType="afterEffect">
                                  <p:stCondLst>
                                    <p:cond delay="0"/>
                                  </p:stCondLst>
                                  <p:iterate type="wd">
                                    <p:tmPct val="10000"/>
                                  </p:iterate>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47" grpId="0" animBg="1"/>
      <p:bldP spid="45" grpId="0" animBg="1"/>
      <p:bldP spid="18" grpId="0" animBg="1"/>
      <p:bldP spid="19" grpId="0" animBg="1"/>
      <p:bldP spid="20" grpId="0" animBg="1"/>
      <p:bldP spid="21" grpId="0" animBg="1"/>
      <p:bldP spid="22" grpId="0" animBg="1"/>
      <p:bldP spid="23" grpId="0" animBg="1"/>
      <p:bldP spid="24" grpId="0" animBg="1"/>
      <p:bldP spid="38" grpId="0"/>
      <p:bldP spid="32" grpId="0"/>
      <p:bldP spid="33" grpId="0"/>
      <p:bldP spid="34" grpId="0"/>
      <p:bldP spid="35" grpId="0"/>
      <p:bldP spid="36"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5F05A1D0-9941-49D7-9D79-BE9C0759B287}"/>
              </a:ext>
            </a:extLst>
          </p:cNvPr>
          <p:cNvSpPr/>
          <p:nvPr/>
        </p:nvSpPr>
        <p:spPr>
          <a:xfrm>
            <a:off x="2712938" y="2832468"/>
            <a:ext cx="6837462" cy="1421928"/>
          </a:xfrm>
          <a:prstGeom prst="rect">
            <a:avLst/>
          </a:prstGeom>
        </p:spPr>
        <p:txBody>
          <a:bodyPr wrap="square">
            <a:spAutoFit/>
          </a:bodyPr>
          <a:lstStyle/>
          <a:p>
            <a:pPr lvl="0" algn="ctr" defTabSz="914400">
              <a:lnSpc>
                <a:spcPct val="120000"/>
              </a:lnSpc>
              <a:spcBef>
                <a:spcPts val="1200"/>
              </a:spcBef>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人民对美好生活的向往就是我们的奋斗目标</a:t>
            </a: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2148838" y="2002838"/>
            <a:ext cx="7894322"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1" algn="ctr" fontAlgn="base">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三、我国社会主要矛盾变化的实践要求</a:t>
            </a:r>
          </a:p>
        </p:txBody>
      </p:sp>
      <p:cxnSp>
        <p:nvCxnSpPr>
          <p:cNvPr id="5" name="直接箭头连接符 4">
            <a:extLst>
              <a:ext uri="{FF2B5EF4-FFF2-40B4-BE49-F238E27FC236}">
                <a16:creationId xmlns:a16="http://schemas.microsoft.com/office/drawing/2014/main" xmlns="" id="{A75B1BFA-0DF0-4B65-A6BA-14389A19CD98}"/>
              </a:ext>
            </a:extLst>
          </p:cNvPr>
          <p:cNvCxnSpPr>
            <a:cxnSpLocks/>
          </p:cNvCxnSpPr>
          <p:nvPr/>
        </p:nvCxnSpPr>
        <p:spPr>
          <a:xfrm>
            <a:off x="1053678" y="2710039"/>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167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9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4846" y="558176"/>
            <a:ext cx="10081120" cy="581057"/>
          </a:xfrm>
          <a:prstGeom prst="rect">
            <a:avLst/>
          </a:prstGeom>
          <a:noFill/>
        </p:spPr>
        <p:txBody>
          <a:bodyPr wrap="square" rtlCol="0">
            <a:spAutoFit/>
          </a:bodyPr>
          <a:lstStyle/>
          <a:p>
            <a:pPr algn="ctr">
              <a:lnSpc>
                <a:spcPct val="150000"/>
              </a:lnSpc>
            </a:pPr>
            <a:r>
              <a:rPr lang="zh-CN" altLang="zh-CN" b="1" dirty="0">
                <a:solidFill>
                  <a:schemeClr val="tx1">
                    <a:lumMod val="85000"/>
                    <a:lumOff val="15000"/>
                  </a:schemeClr>
                </a:solidFill>
                <a:latin typeface="微软雅黑" pitchFamily="34" charset="-122"/>
                <a:ea typeface="微软雅黑" pitchFamily="34" charset="-122"/>
              </a:rPr>
              <a:t>我国社会主要矛盾发生深刻变化</a:t>
            </a:r>
            <a:endParaRPr lang="zh-CN" altLang="en-US" b="1" dirty="0">
              <a:solidFill>
                <a:schemeClr val="tx1">
                  <a:lumMod val="85000"/>
                  <a:lumOff val="15000"/>
                </a:schemeClr>
              </a:solidFill>
              <a:latin typeface="微软雅黑" pitchFamily="34" charset="-122"/>
              <a:ea typeface="微软雅黑" pitchFamily="34" charset="-122"/>
            </a:endParaRPr>
          </a:p>
        </p:txBody>
      </p:sp>
      <p:grpSp>
        <p:nvGrpSpPr>
          <p:cNvPr id="6" name="组合 5"/>
          <p:cNvGrpSpPr/>
          <p:nvPr/>
        </p:nvGrpSpPr>
        <p:grpSpPr>
          <a:xfrm>
            <a:off x="961147" y="2014151"/>
            <a:ext cx="4483690" cy="956064"/>
            <a:chOff x="961147" y="2166556"/>
            <a:chExt cx="4483690" cy="956064"/>
          </a:xfrm>
          <a:effectLst>
            <a:outerShdw blurRad="50800" dist="38100" dir="2700000" algn="tl" rotWithShape="0">
              <a:prstClr val="black">
                <a:alpha val="40000"/>
              </a:prstClr>
            </a:outerShdw>
          </a:effectLst>
        </p:grpSpPr>
        <p:sp>
          <p:nvSpPr>
            <p:cNvPr id="4" name="圆角矩形 3"/>
            <p:cNvSpPr/>
            <p:nvPr/>
          </p:nvSpPr>
          <p:spPr bwMode="auto">
            <a:xfrm>
              <a:off x="964322" y="2166556"/>
              <a:ext cx="4480515" cy="954486"/>
            </a:xfrm>
            <a:prstGeom prst="roundRect">
              <a:avLst>
                <a:gd name="adj" fmla="val 7848"/>
              </a:avLst>
            </a:prstGeom>
            <a:solidFill>
              <a:schemeClr val="bg1">
                <a:lumMod val="95000"/>
              </a:schemeClr>
            </a:solidFill>
            <a:ln w="12700">
              <a:solidFill>
                <a:schemeClr val="bg1">
                  <a:lumMod val="85000"/>
                </a:schemeClr>
              </a:solidFill>
            </a:ln>
            <a:effectLst/>
          </p:spPr>
          <p:txBody>
            <a:bodyPr rtlCol="0" anchor="ctr"/>
            <a:lstStyle/>
            <a:p>
              <a:pPr algn="ctr"/>
              <a:r>
                <a:rPr lang="zh-CN" altLang="en-US" sz="2200" dirty="0">
                  <a:solidFill>
                    <a:schemeClr val="tx1">
                      <a:lumMod val="85000"/>
                      <a:lumOff val="15000"/>
                    </a:schemeClr>
                  </a:solidFill>
                </a:rPr>
                <a:t>物质文化需要</a:t>
              </a:r>
            </a:p>
          </p:txBody>
        </p:sp>
        <p:sp>
          <p:nvSpPr>
            <p:cNvPr id="3" name="直角三角形 2">
              <a:extLst>
                <a:ext uri="{FF2B5EF4-FFF2-40B4-BE49-F238E27FC236}">
                  <a16:creationId xmlns:a16="http://schemas.microsoft.com/office/drawing/2014/main" xmlns="" id="{92403A6F-9AF1-4637-A203-76696169B440}"/>
                </a:ext>
              </a:extLst>
            </p:cNvPr>
            <p:cNvSpPr/>
            <p:nvPr/>
          </p:nvSpPr>
          <p:spPr>
            <a:xfrm>
              <a:off x="961147" y="2775095"/>
              <a:ext cx="313760" cy="34752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961147" y="3791500"/>
            <a:ext cx="4483690" cy="1053110"/>
            <a:chOff x="961147" y="3666805"/>
            <a:chExt cx="4483690" cy="1053110"/>
          </a:xfrm>
          <a:effectLst>
            <a:outerShdw blurRad="50800" dist="38100" dir="2700000" algn="tl" rotWithShape="0">
              <a:prstClr val="black">
                <a:alpha val="40000"/>
              </a:prstClr>
            </a:outerShdw>
          </a:effectLst>
        </p:grpSpPr>
        <p:sp>
          <p:nvSpPr>
            <p:cNvPr id="8" name="圆角矩形 7"/>
            <p:cNvSpPr/>
            <p:nvPr/>
          </p:nvSpPr>
          <p:spPr bwMode="auto">
            <a:xfrm>
              <a:off x="964322" y="3666805"/>
              <a:ext cx="4480515" cy="1049935"/>
            </a:xfrm>
            <a:prstGeom prst="roundRect">
              <a:avLst>
                <a:gd name="adj" fmla="val 7848"/>
              </a:avLst>
            </a:prstGeom>
            <a:solidFill>
              <a:schemeClr val="bg1">
                <a:lumMod val="95000"/>
              </a:schemeClr>
            </a:solidFill>
            <a:ln w="12700">
              <a:solidFill>
                <a:schemeClr val="bg1">
                  <a:lumMod val="85000"/>
                </a:schemeClr>
              </a:solidFill>
            </a:ln>
            <a:effectLst/>
          </p:spPr>
          <p:txBody>
            <a:bodyPr rtlCol="0" anchor="ctr"/>
            <a:lstStyle/>
            <a:p>
              <a:pPr algn="ctr"/>
              <a:r>
                <a:rPr lang="zh-CN" altLang="en-US" sz="2200" dirty="0">
                  <a:solidFill>
                    <a:schemeClr val="tx1">
                      <a:lumMod val="85000"/>
                      <a:lumOff val="15000"/>
                    </a:schemeClr>
                  </a:solidFill>
                </a:rPr>
                <a:t>解决“落后的社会生产”问题</a:t>
              </a:r>
            </a:p>
          </p:txBody>
        </p:sp>
        <p:sp>
          <p:nvSpPr>
            <p:cNvPr id="28" name="直角三角形 27">
              <a:extLst>
                <a:ext uri="{FF2B5EF4-FFF2-40B4-BE49-F238E27FC236}">
                  <a16:creationId xmlns:a16="http://schemas.microsoft.com/office/drawing/2014/main" xmlns="" id="{353F08C7-C5A2-48B7-B2BF-B144C4ED447D}"/>
                </a:ext>
              </a:extLst>
            </p:cNvPr>
            <p:cNvSpPr/>
            <p:nvPr/>
          </p:nvSpPr>
          <p:spPr>
            <a:xfrm>
              <a:off x="961147" y="4372390"/>
              <a:ext cx="313760" cy="34752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6781929" y="1992298"/>
            <a:ext cx="4480865" cy="968392"/>
            <a:chOff x="6781929" y="2144703"/>
            <a:chExt cx="4480865" cy="968392"/>
          </a:xfrm>
          <a:effectLst>
            <a:outerShdw blurRad="50800" dist="38100" dir="2700000" algn="tl" rotWithShape="0">
              <a:prstClr val="black">
                <a:alpha val="40000"/>
              </a:prstClr>
            </a:outerShdw>
          </a:effectLst>
        </p:grpSpPr>
        <p:sp>
          <p:nvSpPr>
            <p:cNvPr id="7" name="圆角矩形 6"/>
            <p:cNvSpPr/>
            <p:nvPr/>
          </p:nvSpPr>
          <p:spPr bwMode="auto">
            <a:xfrm>
              <a:off x="6782278" y="2144703"/>
              <a:ext cx="4480516" cy="968392"/>
            </a:xfrm>
            <a:prstGeom prst="roundRect">
              <a:avLst>
                <a:gd name="adj" fmla="val 784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2" algn="ctr"/>
              <a:r>
                <a:rPr lang="zh-CN" altLang="en-US" sz="2200" dirty="0"/>
                <a:t>美好生活需要</a:t>
              </a:r>
            </a:p>
          </p:txBody>
        </p:sp>
        <p:sp>
          <p:nvSpPr>
            <p:cNvPr id="29" name="直角三角形 28">
              <a:extLst>
                <a:ext uri="{FF2B5EF4-FFF2-40B4-BE49-F238E27FC236}">
                  <a16:creationId xmlns:a16="http://schemas.microsoft.com/office/drawing/2014/main" xmlns="" id="{D4AFF74A-0CE4-49EB-AEA9-19D684F11EB5}"/>
                </a:ext>
              </a:extLst>
            </p:cNvPr>
            <p:cNvSpPr/>
            <p:nvPr/>
          </p:nvSpPr>
          <p:spPr>
            <a:xfrm>
              <a:off x="6781929" y="2765570"/>
              <a:ext cx="313760" cy="34752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6781929" y="3768953"/>
            <a:ext cx="4480865" cy="1072482"/>
            <a:chOff x="6781929" y="3644258"/>
            <a:chExt cx="4480865" cy="1072482"/>
          </a:xfrm>
          <a:effectLst>
            <a:outerShdw blurRad="50800" dist="38100" dir="2700000" algn="tl" rotWithShape="0">
              <a:prstClr val="black">
                <a:alpha val="40000"/>
              </a:prstClr>
            </a:outerShdw>
          </a:effectLst>
        </p:grpSpPr>
        <p:sp>
          <p:nvSpPr>
            <p:cNvPr id="10" name="圆角矩形 9"/>
            <p:cNvSpPr/>
            <p:nvPr/>
          </p:nvSpPr>
          <p:spPr bwMode="auto">
            <a:xfrm>
              <a:off x="6782278" y="3644258"/>
              <a:ext cx="4480516" cy="1065230"/>
            </a:xfrm>
            <a:prstGeom prst="roundRect">
              <a:avLst>
                <a:gd name="adj" fmla="val 784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2" algn="ctr"/>
              <a:r>
                <a:rPr lang="zh-CN" altLang="en-US" sz="2200" dirty="0"/>
                <a:t>解决“不平衡不充分的发展”问题</a:t>
              </a:r>
            </a:p>
          </p:txBody>
        </p:sp>
        <p:sp>
          <p:nvSpPr>
            <p:cNvPr id="30" name="直角三角形 29">
              <a:extLst>
                <a:ext uri="{FF2B5EF4-FFF2-40B4-BE49-F238E27FC236}">
                  <a16:creationId xmlns:a16="http://schemas.microsoft.com/office/drawing/2014/main" xmlns="" id="{43848698-B8C1-4B43-B3E2-146B82A4CD79}"/>
                </a:ext>
              </a:extLst>
            </p:cNvPr>
            <p:cNvSpPr/>
            <p:nvPr/>
          </p:nvSpPr>
          <p:spPr>
            <a:xfrm>
              <a:off x="6781929" y="4369215"/>
              <a:ext cx="313760" cy="34752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箭头: 右 4">
            <a:extLst>
              <a:ext uri="{FF2B5EF4-FFF2-40B4-BE49-F238E27FC236}">
                <a16:creationId xmlns:a16="http://schemas.microsoft.com/office/drawing/2014/main" xmlns="" id="{62E21646-7D11-45B0-9C28-4028F9D23C9B}"/>
              </a:ext>
            </a:extLst>
          </p:cNvPr>
          <p:cNvSpPr/>
          <p:nvPr/>
        </p:nvSpPr>
        <p:spPr>
          <a:xfrm>
            <a:off x="5776997" y="2323871"/>
            <a:ext cx="672423" cy="518474"/>
          </a:xfrm>
          <a:prstGeom prst="rightArrow">
            <a:avLst/>
          </a:prstGeom>
          <a:solidFill>
            <a:srgbClr val="C82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箭头: 右 30">
            <a:extLst>
              <a:ext uri="{FF2B5EF4-FFF2-40B4-BE49-F238E27FC236}">
                <a16:creationId xmlns:a16="http://schemas.microsoft.com/office/drawing/2014/main" xmlns="" id="{FF5A88A8-ABDB-4D92-A6B9-A16855D466B9}"/>
              </a:ext>
            </a:extLst>
          </p:cNvPr>
          <p:cNvSpPr/>
          <p:nvPr/>
        </p:nvSpPr>
        <p:spPr>
          <a:xfrm>
            <a:off x="5776998" y="4097749"/>
            <a:ext cx="672423" cy="518474"/>
          </a:xfrm>
          <a:prstGeom prst="rightArrow">
            <a:avLst/>
          </a:prstGeom>
          <a:solidFill>
            <a:srgbClr val="C82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34622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25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par>
                          <p:cTn id="28" fill="hold">
                            <p:stCondLst>
                              <p:cond delay="325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组合 172">
            <a:extLst>
              <a:ext uri="{FF2B5EF4-FFF2-40B4-BE49-F238E27FC236}">
                <a16:creationId xmlns:a16="http://schemas.microsoft.com/office/drawing/2014/main" xmlns="" id="{14246D6B-FDA5-449B-9F1D-CF785686A0EF}"/>
              </a:ext>
            </a:extLst>
          </p:cNvPr>
          <p:cNvGrpSpPr/>
          <p:nvPr/>
        </p:nvGrpSpPr>
        <p:grpSpPr>
          <a:xfrm>
            <a:off x="1070137" y="1271153"/>
            <a:ext cx="10051725" cy="1422886"/>
            <a:chOff x="959175" y="3889682"/>
            <a:chExt cx="10286884" cy="2108121"/>
          </a:xfrm>
          <a:effectLst>
            <a:outerShdw blurRad="76200" dir="18900000" sy="23000" kx="-1200000" algn="bl" rotWithShape="0">
              <a:prstClr val="black">
                <a:alpha val="20000"/>
              </a:prstClr>
            </a:outerShdw>
          </a:effectLst>
        </p:grpSpPr>
        <p:sp>
          <p:nvSpPr>
            <p:cNvPr id="174" name="矩形 173">
              <a:extLst>
                <a:ext uri="{FF2B5EF4-FFF2-40B4-BE49-F238E27FC236}">
                  <a16:creationId xmlns:a16="http://schemas.microsoft.com/office/drawing/2014/main" xmlns="" id="{78D33CF0-D017-40FA-A399-4A4D8C2FCED8}"/>
                </a:ext>
              </a:extLst>
            </p:cNvPr>
            <p:cNvSpPr/>
            <p:nvPr/>
          </p:nvSpPr>
          <p:spPr>
            <a:xfrm>
              <a:off x="1055688" y="3981269"/>
              <a:ext cx="10096142" cy="1924947"/>
            </a:xfrm>
            <a:prstGeom prst="rect">
              <a:avLst/>
            </a:prstGeom>
            <a:solidFill>
              <a:schemeClr val="bg1"/>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nvGrpSpPr>
            <p:cNvPr id="175" name="组合 174">
              <a:extLst>
                <a:ext uri="{FF2B5EF4-FFF2-40B4-BE49-F238E27FC236}">
                  <a16:creationId xmlns:a16="http://schemas.microsoft.com/office/drawing/2014/main" xmlns="" id="{0FD0639D-594C-416B-A52F-D93E26EF2C18}"/>
                </a:ext>
              </a:extLst>
            </p:cNvPr>
            <p:cNvGrpSpPr/>
            <p:nvPr/>
          </p:nvGrpSpPr>
          <p:grpSpPr>
            <a:xfrm>
              <a:off x="959175" y="3889682"/>
              <a:ext cx="188459" cy="188113"/>
              <a:chOff x="894546" y="3798778"/>
              <a:chExt cx="567111" cy="566069"/>
            </a:xfrm>
          </p:grpSpPr>
          <p:sp>
            <p:nvSpPr>
              <p:cNvPr id="188" name="任意多边形: 形状 68">
                <a:extLst>
                  <a:ext uri="{FF2B5EF4-FFF2-40B4-BE49-F238E27FC236}">
                    <a16:creationId xmlns:a16="http://schemas.microsoft.com/office/drawing/2014/main" xmlns="" id="{B01DEAD6-CFF0-48DA-96C7-1B26C7F5D6BB}"/>
                  </a:ext>
                </a:extLst>
              </p:cNvPr>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189" name="任意多边形: 形状 69">
                <a:extLst>
                  <a:ext uri="{FF2B5EF4-FFF2-40B4-BE49-F238E27FC236}">
                    <a16:creationId xmlns:a16="http://schemas.microsoft.com/office/drawing/2014/main" xmlns="" id="{00C75C42-8C95-4490-AE29-607403710ED7}"/>
                  </a:ext>
                </a:extLst>
              </p:cNvPr>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190" name="任意多边形: 形状 70">
                <a:extLst>
                  <a:ext uri="{FF2B5EF4-FFF2-40B4-BE49-F238E27FC236}">
                    <a16:creationId xmlns:a16="http://schemas.microsoft.com/office/drawing/2014/main" xmlns="" id="{8BDD2164-0C94-421D-87B4-389705F940BC}"/>
                  </a:ext>
                </a:extLst>
              </p:cNvPr>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grpSp>
          <p:nvGrpSpPr>
            <p:cNvPr id="176" name="组合 175">
              <a:extLst>
                <a:ext uri="{FF2B5EF4-FFF2-40B4-BE49-F238E27FC236}">
                  <a16:creationId xmlns:a16="http://schemas.microsoft.com/office/drawing/2014/main" xmlns="" id="{2BAB5C0B-1AB0-48E7-8062-065C1F94D241}"/>
                </a:ext>
              </a:extLst>
            </p:cNvPr>
            <p:cNvGrpSpPr/>
            <p:nvPr/>
          </p:nvGrpSpPr>
          <p:grpSpPr>
            <a:xfrm>
              <a:off x="11057600" y="5809690"/>
              <a:ext cx="188459" cy="188113"/>
              <a:chOff x="894546" y="3798778"/>
              <a:chExt cx="567111" cy="566069"/>
            </a:xfrm>
          </p:grpSpPr>
          <p:sp>
            <p:nvSpPr>
              <p:cNvPr id="185" name="任意多边形: 形状 65">
                <a:extLst>
                  <a:ext uri="{FF2B5EF4-FFF2-40B4-BE49-F238E27FC236}">
                    <a16:creationId xmlns:a16="http://schemas.microsoft.com/office/drawing/2014/main" xmlns="" id="{4278AC63-DE1E-4F74-832C-B6AC672FE2B9}"/>
                  </a:ext>
                </a:extLst>
              </p:cNvPr>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186" name="任意多边形: 形状 66">
                <a:extLst>
                  <a:ext uri="{FF2B5EF4-FFF2-40B4-BE49-F238E27FC236}">
                    <a16:creationId xmlns:a16="http://schemas.microsoft.com/office/drawing/2014/main" xmlns="" id="{3EA8344B-6355-416F-9A3D-72B6D35E1399}"/>
                  </a:ext>
                </a:extLst>
              </p:cNvPr>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187" name="任意多边形: 形状 67">
                <a:extLst>
                  <a:ext uri="{FF2B5EF4-FFF2-40B4-BE49-F238E27FC236}">
                    <a16:creationId xmlns:a16="http://schemas.microsoft.com/office/drawing/2014/main" xmlns="" id="{696AE03D-3939-4310-A583-CDBA7923746D}"/>
                  </a:ext>
                </a:extLst>
              </p:cNvPr>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grpSp>
          <p:nvGrpSpPr>
            <p:cNvPr id="177" name="组合 176">
              <a:extLst>
                <a:ext uri="{FF2B5EF4-FFF2-40B4-BE49-F238E27FC236}">
                  <a16:creationId xmlns:a16="http://schemas.microsoft.com/office/drawing/2014/main" xmlns="" id="{1DD92E2F-BDBC-491C-8253-FD04AFA99318}"/>
                </a:ext>
              </a:extLst>
            </p:cNvPr>
            <p:cNvGrpSpPr/>
            <p:nvPr/>
          </p:nvGrpSpPr>
          <p:grpSpPr>
            <a:xfrm>
              <a:off x="11057600" y="3889682"/>
              <a:ext cx="188459" cy="188113"/>
              <a:chOff x="894546" y="3798778"/>
              <a:chExt cx="567111" cy="566069"/>
            </a:xfrm>
          </p:grpSpPr>
          <p:sp>
            <p:nvSpPr>
              <p:cNvPr id="182" name="任意多边形: 形状 62">
                <a:extLst>
                  <a:ext uri="{FF2B5EF4-FFF2-40B4-BE49-F238E27FC236}">
                    <a16:creationId xmlns:a16="http://schemas.microsoft.com/office/drawing/2014/main" xmlns="" id="{0AD98DDB-CAFB-4CC9-8C61-02E02D24096F}"/>
                  </a:ext>
                </a:extLst>
              </p:cNvPr>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183" name="任意多边形: 形状 63">
                <a:extLst>
                  <a:ext uri="{FF2B5EF4-FFF2-40B4-BE49-F238E27FC236}">
                    <a16:creationId xmlns:a16="http://schemas.microsoft.com/office/drawing/2014/main" xmlns="" id="{7EEDE985-F993-4C2D-8E91-79B7A5236184}"/>
                  </a:ext>
                </a:extLst>
              </p:cNvPr>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184" name="任意多边形: 形状 64">
                <a:extLst>
                  <a:ext uri="{FF2B5EF4-FFF2-40B4-BE49-F238E27FC236}">
                    <a16:creationId xmlns:a16="http://schemas.microsoft.com/office/drawing/2014/main" xmlns="" id="{122C1D87-840D-42E6-857C-58D77ABD5FDA}"/>
                  </a:ext>
                </a:extLst>
              </p:cNvPr>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grpSp>
          <p:nvGrpSpPr>
            <p:cNvPr id="178" name="组合 177">
              <a:extLst>
                <a:ext uri="{FF2B5EF4-FFF2-40B4-BE49-F238E27FC236}">
                  <a16:creationId xmlns:a16="http://schemas.microsoft.com/office/drawing/2014/main" xmlns="" id="{A49B81EA-134E-4ECA-8393-B221C61E9B0C}"/>
                </a:ext>
              </a:extLst>
            </p:cNvPr>
            <p:cNvGrpSpPr/>
            <p:nvPr/>
          </p:nvGrpSpPr>
          <p:grpSpPr>
            <a:xfrm>
              <a:off x="959175" y="5808737"/>
              <a:ext cx="188459" cy="188113"/>
              <a:chOff x="894546" y="3798778"/>
              <a:chExt cx="567111" cy="566069"/>
            </a:xfrm>
          </p:grpSpPr>
          <p:sp>
            <p:nvSpPr>
              <p:cNvPr id="179" name="任意多边形: 形状 59">
                <a:extLst>
                  <a:ext uri="{FF2B5EF4-FFF2-40B4-BE49-F238E27FC236}">
                    <a16:creationId xmlns:a16="http://schemas.microsoft.com/office/drawing/2014/main" xmlns="" id="{78068536-DA82-4CBD-9ECE-BB0E585CF2BD}"/>
                  </a:ext>
                </a:extLst>
              </p:cNvPr>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180" name="任意多边形: 形状 60">
                <a:extLst>
                  <a:ext uri="{FF2B5EF4-FFF2-40B4-BE49-F238E27FC236}">
                    <a16:creationId xmlns:a16="http://schemas.microsoft.com/office/drawing/2014/main" xmlns="" id="{31888007-64C5-4932-B924-5D1CACDD519F}"/>
                  </a:ext>
                </a:extLst>
              </p:cNvPr>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181" name="任意多边形: 形状 61">
                <a:extLst>
                  <a:ext uri="{FF2B5EF4-FFF2-40B4-BE49-F238E27FC236}">
                    <a16:creationId xmlns:a16="http://schemas.microsoft.com/office/drawing/2014/main" xmlns="" id="{3D3AB5FF-7CA0-4CC2-AECB-0E3D95D6157B}"/>
                  </a:ext>
                </a:extLst>
              </p:cNvPr>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solidFill>
                <a:srgbClr val="FFFFFF"/>
              </a:solid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grpSp>
      <p:sp>
        <p:nvSpPr>
          <p:cNvPr id="171" name="矩形: 圆角 22">
            <a:extLst>
              <a:ext uri="{FF2B5EF4-FFF2-40B4-BE49-F238E27FC236}">
                <a16:creationId xmlns:a16="http://schemas.microsoft.com/office/drawing/2014/main" xmlns="" id="{69C38B10-9AF4-4296-BF81-EB591EEEF0FF}"/>
              </a:ext>
            </a:extLst>
          </p:cNvPr>
          <p:cNvSpPr/>
          <p:nvPr/>
        </p:nvSpPr>
        <p:spPr>
          <a:xfrm>
            <a:off x="1531394" y="1630809"/>
            <a:ext cx="4464530" cy="665083"/>
          </a:xfrm>
          <a:prstGeom prst="roundRect">
            <a:avLst>
              <a:gd name="adj" fmla="val 6285"/>
            </a:avLst>
          </a:prstGeom>
          <a:noFill/>
          <a:ln>
            <a:noFill/>
          </a:ln>
        </p:spPr>
        <p:txBody>
          <a:bodyPr wrap="square">
            <a:spAutoFit/>
          </a:bodyPr>
          <a:lstStyle/>
          <a:p>
            <a:pPr lvl="0">
              <a:lnSpc>
                <a:spcPct val="150000"/>
              </a:lnSpc>
              <a:defRPr/>
            </a:pPr>
            <a:r>
              <a:rPr lang="zh-CN" altLang="en-US" b="1" dirty="0">
                <a:solidFill>
                  <a:srgbClr val="C00000"/>
                </a:solidFill>
                <a:latin typeface="微软雅黑" panose="020B0503020204020204" pitchFamily="34" charset="-122"/>
                <a:ea typeface="微软雅黑" panose="020B0503020204020204" pitchFamily="34" charset="-122"/>
              </a:rPr>
              <a:t>牢牢把握</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我国社会发展的阶段性特征</a:t>
            </a:r>
          </a:p>
        </p:txBody>
      </p:sp>
      <p:sp>
        <p:nvSpPr>
          <p:cNvPr id="172" name="矩形: 圆角 23">
            <a:extLst>
              <a:ext uri="{FF2B5EF4-FFF2-40B4-BE49-F238E27FC236}">
                <a16:creationId xmlns:a16="http://schemas.microsoft.com/office/drawing/2014/main" xmlns="" id="{A1E7E3A5-30DA-4EA0-83E0-7480BB119258}"/>
              </a:ext>
            </a:extLst>
          </p:cNvPr>
          <p:cNvSpPr/>
          <p:nvPr/>
        </p:nvSpPr>
        <p:spPr>
          <a:xfrm>
            <a:off x="6515888" y="1647560"/>
            <a:ext cx="4473407" cy="671334"/>
          </a:xfrm>
          <a:prstGeom prst="roundRect">
            <a:avLst>
              <a:gd name="adj" fmla="val 7175"/>
            </a:avLst>
          </a:prstGeom>
          <a:noFill/>
          <a:ln>
            <a:noFill/>
          </a:ln>
        </p:spPr>
        <p:txBody>
          <a:bodyPr wrap="square">
            <a:spAutoFit/>
          </a:bodyPr>
          <a:lstStyle/>
          <a:p>
            <a:pPr lvl="0">
              <a:lnSpc>
                <a:spcPct val="150000"/>
              </a:lnSpc>
              <a:defRPr/>
            </a:pPr>
            <a:r>
              <a:rPr lang="zh-CN" altLang="en-US" b="1" dirty="0">
                <a:solidFill>
                  <a:srgbClr val="C00000"/>
                </a:solidFill>
                <a:latin typeface="微软雅黑" panose="020B0503020204020204" pitchFamily="34" charset="-122"/>
                <a:ea typeface="微软雅黑" panose="020B0503020204020204" pitchFamily="34" charset="-122"/>
              </a:rPr>
              <a:t>牢牢把握</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人</a:t>
            </a:r>
            <a:r>
              <a:rPr lang="zh-CN" altLang="en-US" sz="1800" dirty="0" smtClean="0">
                <a:solidFill>
                  <a:schemeClr val="tx1">
                    <a:lumMod val="85000"/>
                    <a:lumOff val="15000"/>
                  </a:schemeClr>
                </a:solidFill>
                <a:latin typeface="微软雅黑" panose="020B0503020204020204" pitchFamily="34" charset="-122"/>
                <a:ea typeface="微软雅黑" panose="020B0503020204020204" pitchFamily="34" charset="-122"/>
              </a:rPr>
              <a:t>民群众对</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美好生活的向往</a:t>
            </a:r>
          </a:p>
        </p:txBody>
      </p:sp>
      <p:cxnSp>
        <p:nvCxnSpPr>
          <p:cNvPr id="191" name="直接连接符 190">
            <a:extLst>
              <a:ext uri="{FF2B5EF4-FFF2-40B4-BE49-F238E27FC236}">
                <a16:creationId xmlns:a16="http://schemas.microsoft.com/office/drawing/2014/main" xmlns="" id="{91EE9D87-27C3-4560-ACC7-109C08FC2E6B}"/>
              </a:ext>
            </a:extLst>
          </p:cNvPr>
          <p:cNvCxnSpPr>
            <a:cxnSpLocks/>
          </p:cNvCxnSpPr>
          <p:nvPr/>
        </p:nvCxnSpPr>
        <p:spPr>
          <a:xfrm>
            <a:off x="6095999" y="1528710"/>
            <a:ext cx="1116" cy="869283"/>
          </a:xfrm>
          <a:prstGeom prst="line">
            <a:avLst/>
          </a:prstGeom>
          <a:ln w="6350" cmpd="thinThick">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93" name="MH_SubTitle_2"/>
          <p:cNvSpPr/>
          <p:nvPr/>
        </p:nvSpPr>
        <p:spPr>
          <a:xfrm>
            <a:off x="1070137" y="4409716"/>
            <a:ext cx="2842105" cy="1204006"/>
          </a:xfrm>
          <a:prstGeom prst="cube">
            <a:avLst/>
          </a:prstGeom>
          <a:solidFill>
            <a:srgbClr val="C82600"/>
          </a:solidFill>
          <a:ln w="12700" cmpd="sng">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anchor="ctr">
            <a:normAutofit/>
          </a:bodyPr>
          <a:lstStyle/>
          <a:p>
            <a:pPr marL="342900" indent="-342900" algn="ctr">
              <a:buSzPct val="80000"/>
              <a:buFont typeface="Wingdings" panose="05000000000000000000" pitchFamily="2" charset="2"/>
              <a:buChar char="u"/>
              <a:defRPr/>
            </a:pPr>
            <a:r>
              <a:rPr lang="zh-CN" altLang="en-US"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新思路</a:t>
            </a:r>
          </a:p>
        </p:txBody>
      </p:sp>
      <p:sp>
        <p:nvSpPr>
          <p:cNvPr id="194" name="MH_SubTitle_2"/>
          <p:cNvSpPr/>
          <p:nvPr/>
        </p:nvSpPr>
        <p:spPr>
          <a:xfrm>
            <a:off x="4653023" y="4409716"/>
            <a:ext cx="2870521" cy="1204006"/>
          </a:xfrm>
          <a:prstGeom prst="cube">
            <a:avLst/>
          </a:prstGeom>
          <a:solidFill>
            <a:schemeClr val="accent5">
              <a:lumMod val="75000"/>
            </a:schemeClr>
          </a:solidFill>
          <a:ln w="12700" cmpd="sng">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anchor="ctr">
            <a:normAutofit/>
          </a:bodyPr>
          <a:lstStyle/>
          <a:p>
            <a:pPr marL="342900" indent="-342900" algn="ctr">
              <a:buSzPct val="80000"/>
              <a:buFont typeface="Wingdings" panose="05000000000000000000" pitchFamily="2" charset="2"/>
              <a:buChar char="u"/>
              <a:defRPr/>
            </a:pPr>
            <a:r>
              <a:rPr lang="zh-CN" altLang="en-US"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新战略</a:t>
            </a:r>
          </a:p>
        </p:txBody>
      </p:sp>
      <p:sp>
        <p:nvSpPr>
          <p:cNvPr id="195" name="MH_SubTitle_2"/>
          <p:cNvSpPr/>
          <p:nvPr/>
        </p:nvSpPr>
        <p:spPr>
          <a:xfrm>
            <a:off x="8330608" y="4409715"/>
            <a:ext cx="2791254" cy="1204007"/>
          </a:xfrm>
          <a:prstGeom prst="cube">
            <a:avLst/>
          </a:prstGeom>
          <a:solidFill>
            <a:schemeClr val="accent6">
              <a:lumMod val="75000"/>
            </a:schemeClr>
          </a:solidFill>
          <a:ln w="12700" cmpd="sng">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anchor="ctr">
            <a:normAutofit/>
          </a:bodyPr>
          <a:lstStyle/>
          <a:p>
            <a:pPr marL="342900" indent="-342900" algn="ctr">
              <a:buSzPct val="80000"/>
              <a:buFont typeface="Wingdings" panose="05000000000000000000" pitchFamily="2" charset="2"/>
              <a:buChar char="u"/>
              <a:defRPr/>
            </a:pPr>
            <a:r>
              <a:rPr lang="zh-CN" altLang="en-US"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新举措</a:t>
            </a:r>
          </a:p>
        </p:txBody>
      </p:sp>
      <p:sp>
        <p:nvSpPr>
          <p:cNvPr id="239" name="TextBox 40"/>
          <p:cNvSpPr txBox="1"/>
          <p:nvPr/>
        </p:nvSpPr>
        <p:spPr>
          <a:xfrm>
            <a:off x="3243020" y="3070509"/>
            <a:ext cx="5509571" cy="1088888"/>
          </a:xfrm>
          <a:prstGeom prst="rect">
            <a:avLst/>
          </a:prstGeom>
          <a:noFill/>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2400" b="1" i="0" u="none" strike="noStrike" kern="0" cap="all" spc="0" normalizeH="0" baseline="0" noProof="0" dirty="0">
                <a:ln w="0">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针对我国</a:t>
            </a:r>
            <a:r>
              <a:rPr kumimoji="0" lang="zh-CN" altLang="en-US" b="1" i="0" u="none" strike="noStrike" kern="0" cap="all" spc="0" normalizeH="0" baseline="0" noProof="0" dirty="0">
                <a:ln w="0">
                  <a:noFill/>
                </a:ln>
                <a:solidFill>
                  <a:srgbClr val="C00000"/>
                </a:solidFill>
                <a:effectLst/>
                <a:uLnTx/>
                <a:uFillTx/>
                <a:latin typeface="微软雅黑" panose="020B0503020204020204" pitchFamily="34" charset="-122"/>
                <a:ea typeface="微软雅黑" panose="020B0503020204020204" pitchFamily="34" charset="-122"/>
                <a:cs typeface="+mn-cs"/>
              </a:rPr>
              <a:t>社会主要矛盾</a:t>
            </a:r>
            <a:r>
              <a:rPr kumimoji="0" lang="zh-CN" altLang="en-US" sz="2400" b="1" i="0" u="none" strike="noStrike" kern="0" cap="all" spc="0" normalizeH="0" baseline="0" noProof="0" dirty="0">
                <a:ln w="0">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的变</a:t>
            </a:r>
            <a:r>
              <a:rPr kumimoji="0" lang="zh-CN" altLang="en-US" sz="2400" b="1" i="0" u="none" strike="noStrike" kern="0" cap="all" spc="0" normalizeH="0" baseline="0" noProof="0" dirty="0" smtClean="0">
                <a:ln w="0">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化</a:t>
            </a:r>
            <a:endParaRPr kumimoji="0" lang="en-US" altLang="zh-CN" sz="2400" b="1" i="0" u="none" strike="noStrike" kern="0" cap="all" spc="0" normalizeH="0" baseline="0" noProof="0" dirty="0" smtClean="0">
              <a:ln w="0">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2400" b="1" i="0" u="none" strike="noStrike" kern="0" cap="all" spc="0" normalizeH="0" baseline="0" noProof="0" dirty="0" smtClean="0">
                <a:ln w="0">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提</a:t>
            </a:r>
            <a:r>
              <a:rPr kumimoji="0" lang="zh-CN" altLang="en-US" sz="2400" b="1" i="0" u="none" strike="noStrike" kern="0" cap="all" spc="0" normalizeH="0" baseline="0" noProof="0" dirty="0">
                <a:ln w="0">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出</a:t>
            </a:r>
          </a:p>
        </p:txBody>
      </p:sp>
    </p:spTree>
    <p:extLst>
      <p:ext uri="{BB962C8B-B14F-4D97-AF65-F5344CB8AC3E}">
        <p14:creationId xmlns:p14="http://schemas.microsoft.com/office/powerpoint/2010/main" val="2610195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left)">
                                      <p:cBhvr>
                                        <p:cTn id="7" dur="500"/>
                                        <p:tgtEl>
                                          <p:spTgt spid="17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71"/>
                                        </p:tgtEl>
                                        <p:attrNameLst>
                                          <p:attrName>style.visibility</p:attrName>
                                        </p:attrNameLst>
                                      </p:cBhvr>
                                      <p:to>
                                        <p:strVal val="visible"/>
                                      </p:to>
                                    </p:set>
                                    <p:animEffect transition="in" filter="fade">
                                      <p:cBhvr>
                                        <p:cTn id="11" dur="500"/>
                                        <p:tgtEl>
                                          <p:spTgt spid="171"/>
                                        </p:tgtEl>
                                      </p:cBhvr>
                                    </p:animEffect>
                                  </p:childTnLst>
                                </p:cTn>
                              </p:par>
                            </p:childTnLst>
                          </p:cTn>
                        </p:par>
                        <p:par>
                          <p:cTn id="12" fill="hold">
                            <p:stCondLst>
                              <p:cond delay="1350"/>
                            </p:stCondLst>
                            <p:childTnLst>
                              <p:par>
                                <p:cTn id="13" presetID="16" presetClass="entr" presetSubtype="42" fill="hold" nodeType="afterEffect">
                                  <p:stCondLst>
                                    <p:cond delay="0"/>
                                  </p:stCondLst>
                                  <p:childTnLst>
                                    <p:set>
                                      <p:cBhvr>
                                        <p:cTn id="14" dur="1" fill="hold">
                                          <p:stCondLst>
                                            <p:cond delay="0"/>
                                          </p:stCondLst>
                                        </p:cTn>
                                        <p:tgtEl>
                                          <p:spTgt spid="191"/>
                                        </p:tgtEl>
                                        <p:attrNameLst>
                                          <p:attrName>style.visibility</p:attrName>
                                        </p:attrNameLst>
                                      </p:cBhvr>
                                      <p:to>
                                        <p:strVal val="visible"/>
                                      </p:to>
                                    </p:set>
                                    <p:animEffect transition="in" filter="barn(outHorizontal)">
                                      <p:cBhvr>
                                        <p:cTn id="15" dur="500"/>
                                        <p:tgtEl>
                                          <p:spTgt spid="191"/>
                                        </p:tgtEl>
                                      </p:cBhvr>
                                    </p:animEffect>
                                  </p:childTnLst>
                                </p:cTn>
                              </p:par>
                            </p:childTnLst>
                          </p:cTn>
                        </p:par>
                        <p:par>
                          <p:cTn id="16" fill="hold">
                            <p:stCondLst>
                              <p:cond delay="18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72"/>
                                        </p:tgtEl>
                                        <p:attrNameLst>
                                          <p:attrName>style.visibility</p:attrName>
                                        </p:attrNameLst>
                                      </p:cBhvr>
                                      <p:to>
                                        <p:strVal val="visible"/>
                                      </p:to>
                                    </p:set>
                                    <p:animEffect transition="in" filter="fade">
                                      <p:cBhvr>
                                        <p:cTn id="19" dur="500"/>
                                        <p:tgtEl>
                                          <p:spTgt spid="172"/>
                                        </p:tgtEl>
                                      </p:cBhvr>
                                    </p:animEffect>
                                  </p:childTnLst>
                                </p:cTn>
                              </p:par>
                            </p:childTnLst>
                          </p:cTn>
                        </p:par>
                        <p:par>
                          <p:cTn id="20" fill="hold">
                            <p:stCondLst>
                              <p:cond delay="31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39"/>
                                        </p:tgtEl>
                                        <p:attrNameLst>
                                          <p:attrName>style.visibility</p:attrName>
                                        </p:attrNameLst>
                                      </p:cBhvr>
                                      <p:to>
                                        <p:strVal val="visible"/>
                                      </p:to>
                                    </p:set>
                                    <p:animEffect transition="in" filter="fade">
                                      <p:cBhvr>
                                        <p:cTn id="23" dur="500"/>
                                        <p:tgtEl>
                                          <p:spTgt spid="239"/>
                                        </p:tgtEl>
                                      </p:cBhvr>
                                    </p:animEffect>
                                  </p:childTnLst>
                                </p:cTn>
                              </p:par>
                            </p:childTnLst>
                          </p:cTn>
                        </p:par>
                        <p:par>
                          <p:cTn id="24" fill="hold">
                            <p:stCondLst>
                              <p:cond delay="4300"/>
                            </p:stCondLst>
                            <p:childTnLst>
                              <p:par>
                                <p:cTn id="25" presetID="16" presetClass="entr" presetSubtype="37" fill="hold" grpId="0" nodeType="afterEffect">
                                  <p:stCondLst>
                                    <p:cond delay="0"/>
                                  </p:stCondLst>
                                  <p:childTnLst>
                                    <p:set>
                                      <p:cBhvr>
                                        <p:cTn id="26" dur="1" fill="hold">
                                          <p:stCondLst>
                                            <p:cond delay="0"/>
                                          </p:stCondLst>
                                        </p:cTn>
                                        <p:tgtEl>
                                          <p:spTgt spid="193"/>
                                        </p:tgtEl>
                                        <p:attrNameLst>
                                          <p:attrName>style.visibility</p:attrName>
                                        </p:attrNameLst>
                                      </p:cBhvr>
                                      <p:to>
                                        <p:strVal val="visible"/>
                                      </p:to>
                                    </p:set>
                                    <p:animEffect transition="in" filter="barn(outVertical)">
                                      <p:cBhvr>
                                        <p:cTn id="27" dur="500"/>
                                        <p:tgtEl>
                                          <p:spTgt spid="193"/>
                                        </p:tgtEl>
                                      </p:cBhvr>
                                    </p:animEffect>
                                  </p:childTnLst>
                                </p:cTn>
                              </p:par>
                            </p:childTnLst>
                          </p:cTn>
                        </p:par>
                        <p:par>
                          <p:cTn id="28" fill="hold">
                            <p:stCondLst>
                              <p:cond delay="4800"/>
                            </p:stCondLst>
                            <p:childTnLst>
                              <p:par>
                                <p:cTn id="29" presetID="16" presetClass="entr" presetSubtype="37" fill="hold" grpId="0" nodeType="afterEffect">
                                  <p:stCondLst>
                                    <p:cond delay="0"/>
                                  </p:stCondLst>
                                  <p:childTnLst>
                                    <p:set>
                                      <p:cBhvr>
                                        <p:cTn id="30" dur="1" fill="hold">
                                          <p:stCondLst>
                                            <p:cond delay="0"/>
                                          </p:stCondLst>
                                        </p:cTn>
                                        <p:tgtEl>
                                          <p:spTgt spid="194"/>
                                        </p:tgtEl>
                                        <p:attrNameLst>
                                          <p:attrName>style.visibility</p:attrName>
                                        </p:attrNameLst>
                                      </p:cBhvr>
                                      <p:to>
                                        <p:strVal val="visible"/>
                                      </p:to>
                                    </p:set>
                                    <p:animEffect transition="in" filter="barn(outVertical)">
                                      <p:cBhvr>
                                        <p:cTn id="31" dur="500"/>
                                        <p:tgtEl>
                                          <p:spTgt spid="194"/>
                                        </p:tgtEl>
                                      </p:cBhvr>
                                    </p:animEffect>
                                  </p:childTnLst>
                                </p:cTn>
                              </p:par>
                            </p:childTnLst>
                          </p:cTn>
                        </p:par>
                        <p:par>
                          <p:cTn id="32" fill="hold">
                            <p:stCondLst>
                              <p:cond delay="5300"/>
                            </p:stCondLst>
                            <p:childTnLst>
                              <p:par>
                                <p:cTn id="33" presetID="16" presetClass="entr" presetSubtype="37" fill="hold" grpId="0" nodeType="afterEffect">
                                  <p:stCondLst>
                                    <p:cond delay="0"/>
                                  </p:stCondLst>
                                  <p:childTnLst>
                                    <p:set>
                                      <p:cBhvr>
                                        <p:cTn id="34" dur="1" fill="hold">
                                          <p:stCondLst>
                                            <p:cond delay="0"/>
                                          </p:stCondLst>
                                        </p:cTn>
                                        <p:tgtEl>
                                          <p:spTgt spid="195"/>
                                        </p:tgtEl>
                                        <p:attrNameLst>
                                          <p:attrName>style.visibility</p:attrName>
                                        </p:attrNameLst>
                                      </p:cBhvr>
                                      <p:to>
                                        <p:strVal val="visible"/>
                                      </p:to>
                                    </p:set>
                                    <p:animEffect transition="in" filter="barn(outVertical)">
                                      <p:cBhvr>
                                        <p:cTn id="35"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p:bldP spid="193" grpId="0" animBg="1"/>
      <p:bldP spid="194" grpId="0" animBg="1"/>
      <p:bldP spid="195" grpId="0" animBg="1"/>
      <p:bldP spid="23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69217" y="552484"/>
            <a:ext cx="11472421" cy="581057"/>
          </a:xfrm>
          <a:prstGeom prst="rect">
            <a:avLst/>
          </a:prstGeom>
          <a:noFill/>
        </p:spPr>
        <p:txBody>
          <a:bodyPr wrap="square" rtlCol="0">
            <a:spAutoFit/>
          </a:bodyPr>
          <a:lstStyle/>
          <a:p>
            <a:pPr algn="ctr">
              <a:lnSpc>
                <a:spcPct val="150000"/>
              </a:lnSpc>
            </a:pPr>
            <a:r>
              <a:rPr lang="en-US" altLang="zh-CN" b="1" dirty="0">
                <a:solidFill>
                  <a:schemeClr val="tx1">
                    <a:lumMod val="85000"/>
                    <a:lumOff val="15000"/>
                  </a:schemeClr>
                </a:solidFill>
                <a:latin typeface="微软雅黑" pitchFamily="34" charset="-122"/>
                <a:ea typeface="微软雅黑" pitchFamily="34" charset="-122"/>
              </a:rPr>
              <a:t>1. </a:t>
            </a:r>
            <a:r>
              <a:rPr lang="zh-CN" altLang="en-US" b="1" dirty="0">
                <a:solidFill>
                  <a:schemeClr val="tx1">
                    <a:lumMod val="85000"/>
                    <a:lumOff val="15000"/>
                  </a:schemeClr>
                </a:solidFill>
                <a:latin typeface="微软雅黑" pitchFamily="34" charset="-122"/>
                <a:ea typeface="微软雅黑" pitchFamily="34" charset="-122"/>
              </a:rPr>
              <a:t>我国社会主要矛盾的变化，要求更好地贯彻以人民为中心的发展思想</a:t>
            </a:r>
          </a:p>
        </p:txBody>
      </p:sp>
      <p:sp>
        <p:nvSpPr>
          <p:cNvPr id="2" name="矩形 1">
            <a:extLst>
              <a:ext uri="{FF2B5EF4-FFF2-40B4-BE49-F238E27FC236}">
                <a16:creationId xmlns:a16="http://schemas.microsoft.com/office/drawing/2014/main" xmlns="" id="{7D2F7BE8-3FC7-49E0-A7AC-76D43EB8F6DB}"/>
              </a:ext>
            </a:extLst>
          </p:cNvPr>
          <p:cNvSpPr/>
          <p:nvPr/>
        </p:nvSpPr>
        <p:spPr>
          <a:xfrm>
            <a:off x="5010892" y="1583061"/>
            <a:ext cx="6190507" cy="938719"/>
          </a:xfrm>
          <a:prstGeom prst="rect">
            <a:avLst/>
          </a:prstGeom>
        </p:spPr>
        <p:txBody>
          <a:bodyPr wrap="square">
            <a:spAutoFit/>
          </a:bodyPr>
          <a:lstStyle/>
          <a:p>
            <a:pPr algn="just">
              <a:lnSpc>
                <a:spcPct val="150000"/>
              </a:lnSpc>
              <a:buClr>
                <a:srgbClr val="C00000"/>
              </a:buClr>
              <a:buSzPct val="80000"/>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       人民对美好生活的向往就是我们的奋斗目标。</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ct val="150000"/>
              </a:lnSpc>
              <a:spcBef>
                <a:spcPts val="1200"/>
              </a:spcBef>
              <a:buClr>
                <a:srgbClr val="C00000"/>
              </a:buClr>
              <a:buSzPct val="80000"/>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——2012</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11</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15</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日，习</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近平在十八届中央政治局常委同中外记者见面会上的讲</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话</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C6BC8A07-FF97-4B83-A1A7-7A37173EB248}"/>
              </a:ext>
            </a:extLst>
          </p:cNvPr>
          <p:cNvSpPr/>
          <p:nvPr/>
        </p:nvSpPr>
        <p:spPr>
          <a:xfrm>
            <a:off x="5010893" y="2771911"/>
            <a:ext cx="6190508" cy="1769715"/>
          </a:xfrm>
          <a:prstGeom prst="rect">
            <a:avLst/>
          </a:prstGeom>
        </p:spPr>
        <p:txBody>
          <a:bodyPr wrap="square">
            <a:spAutoFit/>
          </a:bodyPr>
          <a:lstStyle/>
          <a:p>
            <a:pPr algn="just">
              <a:lnSpc>
                <a:spcPct val="150000"/>
              </a:lnSpc>
              <a:buClr>
                <a:srgbClr val="C00000"/>
              </a:buClr>
              <a:buSzPct val="80000"/>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       各级党委、政府和干部要把老百姓的安危冷暖时刻放在心上，以造福人民为最大政绩，想群众之所想，急群众之所急，让人民生活更加幸福美满。</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ct val="150000"/>
              </a:lnSpc>
              <a:spcBef>
                <a:spcPts val="1200"/>
              </a:spcBef>
              <a:buClr>
                <a:srgbClr val="C00000"/>
              </a:buClr>
              <a:buSzPct val="80000"/>
            </a:pP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31</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日，习</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近</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平发表的二〇一八年新</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年贺词</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xmlns="" id="{6DAECABB-D13B-44AD-9B70-D04F993070C7}"/>
              </a:ext>
            </a:extLst>
          </p:cNvPr>
          <p:cNvSpPr/>
          <p:nvPr/>
        </p:nvSpPr>
        <p:spPr>
          <a:xfrm>
            <a:off x="5010892" y="4791758"/>
            <a:ext cx="6190507" cy="1354217"/>
          </a:xfrm>
          <a:prstGeom prst="rect">
            <a:avLst/>
          </a:prstGeom>
        </p:spPr>
        <p:txBody>
          <a:bodyPr wrap="square">
            <a:spAutoFit/>
          </a:bodyPr>
          <a:lstStyle/>
          <a:p>
            <a:pPr algn="just">
              <a:lnSpc>
                <a:spcPct val="150000"/>
              </a:lnSpc>
              <a:buClr>
                <a:srgbClr val="C00000"/>
              </a:buClr>
              <a:buSzPct val="80000"/>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       始终要把人民放在心中最高的位置，始终全心全意为人民服务，始终为人民利益和幸福而努力工作。</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ct val="150000"/>
              </a:lnSpc>
              <a:spcBef>
                <a:spcPts val="1200"/>
              </a:spcBef>
              <a:buClr>
                <a:srgbClr val="C00000"/>
              </a:buClr>
              <a:buSzPct val="80000"/>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日，习</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近平在第十三届全国人民代表大会第一次会议上的讲</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话</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1062410" y="1583062"/>
            <a:ext cx="3742887" cy="2629076"/>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410" y="3863150"/>
            <a:ext cx="3742887" cy="2397950"/>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96384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20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55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30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62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111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a:extLst>
              <a:ext uri="{FF2B5EF4-FFF2-40B4-BE49-F238E27FC236}">
                <a16:creationId xmlns:a16="http://schemas.microsoft.com/office/drawing/2014/main" xmlns="" id="{14246D6B-FDA5-449B-9F1D-CF785686A0EF}"/>
              </a:ext>
            </a:extLst>
          </p:cNvPr>
          <p:cNvGrpSpPr/>
          <p:nvPr/>
        </p:nvGrpSpPr>
        <p:grpSpPr>
          <a:xfrm>
            <a:off x="1070137" y="1969244"/>
            <a:ext cx="10051725" cy="2059929"/>
            <a:chOff x="959175" y="3889682"/>
            <a:chExt cx="10286884" cy="2108121"/>
          </a:xfrm>
          <a:solidFill>
            <a:schemeClr val="bg1"/>
          </a:solidFill>
          <a:effectLst>
            <a:outerShdw blurRad="76200" dir="18900000" sy="23000" kx="-1200000" algn="bl" rotWithShape="0">
              <a:prstClr val="black">
                <a:alpha val="20000"/>
              </a:prstClr>
            </a:outerShdw>
          </a:effectLst>
        </p:grpSpPr>
        <p:sp>
          <p:nvSpPr>
            <p:cNvPr id="55" name="矩形 54">
              <a:extLst>
                <a:ext uri="{FF2B5EF4-FFF2-40B4-BE49-F238E27FC236}">
                  <a16:creationId xmlns:a16="http://schemas.microsoft.com/office/drawing/2014/main" xmlns="" id="{78D33CF0-D017-40FA-A399-4A4D8C2FCED8}"/>
                </a:ext>
              </a:extLst>
            </p:cNvPr>
            <p:cNvSpPr/>
            <p:nvPr/>
          </p:nvSpPr>
          <p:spPr>
            <a:xfrm>
              <a:off x="1055688" y="3981269"/>
              <a:ext cx="10096142" cy="1924947"/>
            </a:xfrm>
            <a:prstGeom prst="rect">
              <a:avLst/>
            </a:pr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nvGrpSpPr>
            <p:cNvPr id="56" name="组合 55">
              <a:extLst>
                <a:ext uri="{FF2B5EF4-FFF2-40B4-BE49-F238E27FC236}">
                  <a16:creationId xmlns:a16="http://schemas.microsoft.com/office/drawing/2014/main" xmlns="" id="{0FD0639D-594C-416B-A52F-D93E26EF2C18}"/>
                </a:ext>
              </a:extLst>
            </p:cNvPr>
            <p:cNvGrpSpPr/>
            <p:nvPr/>
          </p:nvGrpSpPr>
          <p:grpSpPr>
            <a:xfrm>
              <a:off x="959175" y="3889682"/>
              <a:ext cx="188459" cy="188113"/>
              <a:chOff x="894546" y="3798778"/>
              <a:chExt cx="567111" cy="566069"/>
            </a:xfrm>
            <a:grpFill/>
          </p:grpSpPr>
          <p:sp>
            <p:nvSpPr>
              <p:cNvPr id="69" name="任意多边形: 形状 68">
                <a:extLst>
                  <a:ext uri="{FF2B5EF4-FFF2-40B4-BE49-F238E27FC236}">
                    <a16:creationId xmlns:a16="http://schemas.microsoft.com/office/drawing/2014/main" xmlns="" id="{B01DEAD6-CFF0-48DA-96C7-1B26C7F5D6BB}"/>
                  </a:ext>
                </a:extLst>
              </p:cNvPr>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70" name="任意多边形: 形状 69">
                <a:extLst>
                  <a:ext uri="{FF2B5EF4-FFF2-40B4-BE49-F238E27FC236}">
                    <a16:creationId xmlns:a16="http://schemas.microsoft.com/office/drawing/2014/main" xmlns="" id="{00C75C42-8C95-4490-AE29-607403710ED7}"/>
                  </a:ext>
                </a:extLst>
              </p:cNvPr>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71" name="任意多边形: 形状 70">
                <a:extLst>
                  <a:ext uri="{FF2B5EF4-FFF2-40B4-BE49-F238E27FC236}">
                    <a16:creationId xmlns:a16="http://schemas.microsoft.com/office/drawing/2014/main" xmlns="" id="{8BDD2164-0C94-421D-87B4-389705F940BC}"/>
                  </a:ext>
                </a:extLst>
              </p:cNvPr>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grpSp>
          <p:nvGrpSpPr>
            <p:cNvPr id="57" name="组合 56">
              <a:extLst>
                <a:ext uri="{FF2B5EF4-FFF2-40B4-BE49-F238E27FC236}">
                  <a16:creationId xmlns:a16="http://schemas.microsoft.com/office/drawing/2014/main" xmlns="" id="{2BAB5C0B-1AB0-48E7-8062-065C1F94D241}"/>
                </a:ext>
              </a:extLst>
            </p:cNvPr>
            <p:cNvGrpSpPr/>
            <p:nvPr/>
          </p:nvGrpSpPr>
          <p:grpSpPr>
            <a:xfrm>
              <a:off x="11057600" y="5809690"/>
              <a:ext cx="188459" cy="188113"/>
              <a:chOff x="894546" y="3798778"/>
              <a:chExt cx="567111" cy="566069"/>
            </a:xfrm>
            <a:grpFill/>
          </p:grpSpPr>
          <p:sp>
            <p:nvSpPr>
              <p:cNvPr id="66" name="任意多边形: 形状 65">
                <a:extLst>
                  <a:ext uri="{FF2B5EF4-FFF2-40B4-BE49-F238E27FC236}">
                    <a16:creationId xmlns:a16="http://schemas.microsoft.com/office/drawing/2014/main" xmlns="" id="{4278AC63-DE1E-4F74-832C-B6AC672FE2B9}"/>
                  </a:ext>
                </a:extLst>
              </p:cNvPr>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67" name="任意多边形: 形状 66">
                <a:extLst>
                  <a:ext uri="{FF2B5EF4-FFF2-40B4-BE49-F238E27FC236}">
                    <a16:creationId xmlns:a16="http://schemas.microsoft.com/office/drawing/2014/main" xmlns="" id="{3EA8344B-6355-416F-9A3D-72B6D35E1399}"/>
                  </a:ext>
                </a:extLst>
              </p:cNvPr>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68" name="任意多边形: 形状 67">
                <a:extLst>
                  <a:ext uri="{FF2B5EF4-FFF2-40B4-BE49-F238E27FC236}">
                    <a16:creationId xmlns:a16="http://schemas.microsoft.com/office/drawing/2014/main" xmlns="" id="{696AE03D-3939-4310-A583-CDBA7923746D}"/>
                  </a:ext>
                </a:extLst>
              </p:cNvPr>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grpSp>
          <p:nvGrpSpPr>
            <p:cNvPr id="58" name="组合 57">
              <a:extLst>
                <a:ext uri="{FF2B5EF4-FFF2-40B4-BE49-F238E27FC236}">
                  <a16:creationId xmlns:a16="http://schemas.microsoft.com/office/drawing/2014/main" xmlns="" id="{1DD92E2F-BDBC-491C-8253-FD04AFA99318}"/>
                </a:ext>
              </a:extLst>
            </p:cNvPr>
            <p:cNvGrpSpPr/>
            <p:nvPr/>
          </p:nvGrpSpPr>
          <p:grpSpPr>
            <a:xfrm>
              <a:off x="11057600" y="3889682"/>
              <a:ext cx="188459" cy="188113"/>
              <a:chOff x="894546" y="3798778"/>
              <a:chExt cx="567111" cy="566069"/>
            </a:xfrm>
            <a:grpFill/>
          </p:grpSpPr>
          <p:sp>
            <p:nvSpPr>
              <p:cNvPr id="63" name="任意多边形: 形状 62">
                <a:extLst>
                  <a:ext uri="{FF2B5EF4-FFF2-40B4-BE49-F238E27FC236}">
                    <a16:creationId xmlns:a16="http://schemas.microsoft.com/office/drawing/2014/main" xmlns="" id="{0AD98DDB-CAFB-4CC9-8C61-02E02D24096F}"/>
                  </a:ext>
                </a:extLst>
              </p:cNvPr>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64" name="任意多边形: 形状 63">
                <a:extLst>
                  <a:ext uri="{FF2B5EF4-FFF2-40B4-BE49-F238E27FC236}">
                    <a16:creationId xmlns:a16="http://schemas.microsoft.com/office/drawing/2014/main" xmlns="" id="{7EEDE985-F993-4C2D-8E91-79B7A5236184}"/>
                  </a:ext>
                </a:extLst>
              </p:cNvPr>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65" name="任意多边形: 形状 64">
                <a:extLst>
                  <a:ext uri="{FF2B5EF4-FFF2-40B4-BE49-F238E27FC236}">
                    <a16:creationId xmlns:a16="http://schemas.microsoft.com/office/drawing/2014/main" xmlns="" id="{122C1D87-840D-42E6-857C-58D77ABD5FDA}"/>
                  </a:ext>
                </a:extLst>
              </p:cNvPr>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grpSp>
          <p:nvGrpSpPr>
            <p:cNvPr id="59" name="组合 58">
              <a:extLst>
                <a:ext uri="{FF2B5EF4-FFF2-40B4-BE49-F238E27FC236}">
                  <a16:creationId xmlns:a16="http://schemas.microsoft.com/office/drawing/2014/main" xmlns="" id="{A49B81EA-134E-4ECA-8393-B221C61E9B0C}"/>
                </a:ext>
              </a:extLst>
            </p:cNvPr>
            <p:cNvGrpSpPr/>
            <p:nvPr/>
          </p:nvGrpSpPr>
          <p:grpSpPr>
            <a:xfrm>
              <a:off x="959175" y="5808737"/>
              <a:ext cx="188459" cy="188113"/>
              <a:chOff x="894546" y="3798778"/>
              <a:chExt cx="567111" cy="566069"/>
            </a:xfrm>
            <a:grpFill/>
          </p:grpSpPr>
          <p:sp>
            <p:nvSpPr>
              <p:cNvPr id="60" name="任意多边形: 形状 59">
                <a:extLst>
                  <a:ext uri="{FF2B5EF4-FFF2-40B4-BE49-F238E27FC236}">
                    <a16:creationId xmlns:a16="http://schemas.microsoft.com/office/drawing/2014/main" xmlns="" id="{78068536-DA82-4CBD-9ECE-BB0E585CF2BD}"/>
                  </a:ext>
                </a:extLst>
              </p:cNvPr>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61" name="任意多边形: 形状 60">
                <a:extLst>
                  <a:ext uri="{FF2B5EF4-FFF2-40B4-BE49-F238E27FC236}">
                    <a16:creationId xmlns:a16="http://schemas.microsoft.com/office/drawing/2014/main" xmlns="" id="{31888007-64C5-4932-B924-5D1CACDD519F}"/>
                  </a:ext>
                </a:extLst>
              </p:cNvPr>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sp>
            <p:nvSpPr>
              <p:cNvPr id="62" name="任意多边形: 形状 61">
                <a:extLst>
                  <a:ext uri="{FF2B5EF4-FFF2-40B4-BE49-F238E27FC236}">
                    <a16:creationId xmlns:a16="http://schemas.microsoft.com/office/drawing/2014/main" xmlns="" id="{3D3AB5FF-7CA0-4CC2-AECB-0E3D95D6157B}"/>
                  </a:ext>
                </a:extLst>
              </p:cNvPr>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A41D16"/>
                  </a:solidFill>
                  <a:effectLst/>
                  <a:uLnTx/>
                  <a:uFillTx/>
                  <a:latin typeface="Calibri"/>
                  <a:ea typeface="微软雅黑 Light"/>
                  <a:cs typeface="+mn-cs"/>
                  <a:sym typeface="Helvetica" panose="020B0604020202020204" pitchFamily="34" charset="0"/>
                </a:endParaRPr>
              </a:p>
            </p:txBody>
          </p:sp>
        </p:grpSp>
      </p:grpSp>
      <p:sp>
        <p:nvSpPr>
          <p:cNvPr id="5" name="矩形 4"/>
          <p:cNvSpPr/>
          <p:nvPr/>
        </p:nvSpPr>
        <p:spPr>
          <a:xfrm>
            <a:off x="0" y="4942556"/>
            <a:ext cx="12192000" cy="13656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xmlns="" id="{248D6C92-FA95-43AC-996B-42F08D1765AE}"/>
              </a:ext>
            </a:extLst>
          </p:cNvPr>
          <p:cNvSpPr/>
          <p:nvPr/>
        </p:nvSpPr>
        <p:spPr>
          <a:xfrm>
            <a:off x="3057427" y="553098"/>
            <a:ext cx="6096000" cy="1200329"/>
          </a:xfrm>
          <a:prstGeom prst="rect">
            <a:avLst/>
          </a:prstGeom>
        </p:spPr>
        <p:txBody>
          <a:bodyPr>
            <a:spAutoFit/>
          </a:bodyPr>
          <a:lstStyle/>
          <a:p>
            <a:pPr marL="0" marR="0" lvl="0" indent="0" algn="ctr" defTabSz="1219170" rtl="0" eaLnBrk="0" fontAlgn="ctr" latinLnBrk="0" hangingPunct="0">
              <a:lnSpc>
                <a:spcPct val="150000"/>
              </a:lnSpc>
              <a:spcBef>
                <a:spcPts val="0"/>
              </a:spcBef>
              <a:spcAft>
                <a:spcPts val="0"/>
              </a:spcAft>
              <a:buClr>
                <a:srgbClr val="FF0000"/>
              </a:buClr>
              <a:buSzPct val="70000"/>
              <a:buFontTx/>
              <a:buNone/>
              <a:tabLst/>
              <a:defRPr/>
            </a:pPr>
            <a:r>
              <a:rPr kumimoji="0" lang="zh-CN" altLang="en-US" sz="2400" b="0" i="0" u="none" strike="noStrike" kern="120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cs typeface="+mn-cs"/>
              </a:rPr>
              <a:t>人民群众需求的变化，必将对我国发展全局产生广泛而深刻的影响</a:t>
            </a:r>
            <a:endParaRPr kumimoji="0" lang="en-US" altLang="ko-KR" sz="2400" b="0" i="0" u="none" strike="noStrike" kern="120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cs typeface="+mn-cs"/>
            </a:endParaRPr>
          </a:p>
        </p:txBody>
      </p:sp>
      <p:sp>
        <p:nvSpPr>
          <p:cNvPr id="23" name="矩形: 圆角 22">
            <a:extLst>
              <a:ext uri="{FF2B5EF4-FFF2-40B4-BE49-F238E27FC236}">
                <a16:creationId xmlns:a16="http://schemas.microsoft.com/office/drawing/2014/main" xmlns="" id="{69C38B10-9AF4-4296-BF81-EB591EEEF0FF}"/>
              </a:ext>
            </a:extLst>
          </p:cNvPr>
          <p:cNvSpPr/>
          <p:nvPr/>
        </p:nvSpPr>
        <p:spPr>
          <a:xfrm>
            <a:off x="1589235" y="2167810"/>
            <a:ext cx="4270717" cy="1615202"/>
          </a:xfrm>
          <a:prstGeom prst="roundRect">
            <a:avLst>
              <a:gd name="adj" fmla="val 6285"/>
            </a:avLst>
          </a:prstGeom>
          <a:noFill/>
          <a:ln>
            <a:noFill/>
          </a:ln>
        </p:spPr>
        <p:txBody>
          <a:bodyPr wrap="square">
            <a:spAutoFit/>
          </a:bodyPr>
          <a:lstStyle/>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C00000"/>
                </a:solidFill>
                <a:effectLst/>
                <a:uLnTx/>
                <a:uFillTx/>
                <a:latin typeface="华文新魏" panose="02010800040101010101" pitchFamily="2" charset="-122"/>
                <a:ea typeface="华文新魏" panose="02010800040101010101" pitchFamily="2" charset="-122"/>
                <a:cs typeface="+mn-cs"/>
              </a:rPr>
              <a:t>只有</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调整和完善发展战略、各项政策，在继续推动发展的基础上着力解决好发展不平衡不充分的问题</a:t>
            </a:r>
          </a:p>
        </p:txBody>
      </p:sp>
      <p:sp>
        <p:nvSpPr>
          <p:cNvPr id="24" name="矩形: 圆角 23">
            <a:extLst>
              <a:ext uri="{FF2B5EF4-FFF2-40B4-BE49-F238E27FC236}">
                <a16:creationId xmlns:a16="http://schemas.microsoft.com/office/drawing/2014/main" xmlns="" id="{A1E7E3A5-30DA-4EA0-83E0-7480BB119258}"/>
              </a:ext>
            </a:extLst>
          </p:cNvPr>
          <p:cNvSpPr/>
          <p:nvPr/>
        </p:nvSpPr>
        <p:spPr>
          <a:xfrm>
            <a:off x="6332048" y="2153057"/>
            <a:ext cx="4473407" cy="1630382"/>
          </a:xfrm>
          <a:prstGeom prst="roundRect">
            <a:avLst>
              <a:gd name="adj" fmla="val 7175"/>
            </a:avLst>
          </a:prstGeom>
          <a:noFill/>
          <a:ln>
            <a:noFill/>
          </a:ln>
        </p:spPr>
        <p:txBody>
          <a:bodyPr wrap="square">
            <a:spAutoFit/>
          </a:bodyPr>
          <a:lstStyle/>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C00000"/>
                </a:solidFill>
                <a:effectLst/>
                <a:uLnTx/>
                <a:uFillTx/>
                <a:latin typeface="华文新魏" panose="02010800040101010101" pitchFamily="2" charset="-122"/>
                <a:ea typeface="华文新魏" panose="02010800040101010101" pitchFamily="2" charset="-122"/>
                <a:cs typeface="+mn-cs"/>
              </a:rPr>
              <a:t>只有</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坚持在发展中保障和改善民生，不断促进社会公平正义，使人民更有获得感、幸福感、安全感</a:t>
            </a:r>
          </a:p>
        </p:txBody>
      </p:sp>
      <p:sp>
        <p:nvSpPr>
          <p:cNvPr id="10" name="AutoShape 3">
            <a:extLst>
              <a:ext uri="{FF2B5EF4-FFF2-40B4-BE49-F238E27FC236}">
                <a16:creationId xmlns:a16="http://schemas.microsoft.com/office/drawing/2014/main" xmlns="" id="{5F62E22B-B3BE-4069-9007-76A2E0AA9096}"/>
              </a:ext>
            </a:extLst>
          </p:cNvPr>
          <p:cNvSpPr>
            <a:spLocks noChangeArrowheads="1"/>
          </p:cNvSpPr>
          <p:nvPr/>
        </p:nvSpPr>
        <p:spPr bwMode="auto">
          <a:xfrm>
            <a:off x="2409727" y="5029150"/>
            <a:ext cx="7391400" cy="1246763"/>
          </a:xfrm>
          <a:prstGeom prst="roundRect">
            <a:avLst>
              <a:gd name="adj" fmla="val 7510"/>
            </a:avLst>
          </a:prstGeom>
          <a:noFill/>
          <a:ln>
            <a:noFill/>
          </a:ln>
        </p:spPr>
        <p:txBody>
          <a:bodyPr wrap="square">
            <a:spAutoFit/>
          </a:bodyPr>
          <a:lstStyle/>
          <a:p>
            <a:pPr lvl="0" algn="ctr">
              <a:lnSpc>
                <a:spcPct val="120000"/>
              </a:lnSpc>
              <a:defRPr/>
            </a:pPr>
            <a:r>
              <a:rPr lang="zh-CN" altLang="en-US" sz="2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才能</a:t>
            </a:r>
            <a:r>
              <a:rPr kumimoji="0" lang="zh-CN" alt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微软雅黑"/>
                <a:cs typeface="+mn-cs"/>
              </a:rPr>
              <a:t>更好满足</a:t>
            </a:r>
            <a:endParaRPr kumimoji="0" lang="en-US" altLang="zh-CN"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微软雅黑"/>
              <a:cs typeface="+mn-cs"/>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微软雅黑"/>
                <a:cs typeface="+mn-cs"/>
              </a:rPr>
              <a:t>人民对美好生活的需要</a:t>
            </a:r>
          </a:p>
        </p:txBody>
      </p:sp>
      <p:cxnSp>
        <p:nvCxnSpPr>
          <p:cNvPr id="4" name="直接连接符 3">
            <a:extLst>
              <a:ext uri="{FF2B5EF4-FFF2-40B4-BE49-F238E27FC236}">
                <a16:creationId xmlns:a16="http://schemas.microsoft.com/office/drawing/2014/main" xmlns="" id="{91EE9D87-27C3-4560-ACC7-109C08FC2E6B}"/>
              </a:ext>
            </a:extLst>
          </p:cNvPr>
          <p:cNvCxnSpPr>
            <a:cxnSpLocks/>
          </p:cNvCxnSpPr>
          <p:nvPr/>
        </p:nvCxnSpPr>
        <p:spPr>
          <a:xfrm>
            <a:off x="6096000" y="2431535"/>
            <a:ext cx="0" cy="1200665"/>
          </a:xfrm>
          <a:prstGeom prst="line">
            <a:avLst/>
          </a:prstGeom>
          <a:ln w="6350" cmpd="thinThick">
            <a:solidFill>
              <a:schemeClr val="bg1">
                <a:lumMod val="7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5976840" y="4337451"/>
            <a:ext cx="257174" cy="297626"/>
            <a:chOff x="5967413" y="4204658"/>
            <a:chExt cx="257174" cy="297626"/>
          </a:xfrm>
        </p:grpSpPr>
        <p:sp>
          <p:nvSpPr>
            <p:cNvPr id="74" name="等腰三角形 73">
              <a:extLst>
                <a:ext uri="{FF2B5EF4-FFF2-40B4-BE49-F238E27FC236}">
                  <a16:creationId xmlns:a16="http://schemas.microsoft.com/office/drawing/2014/main" xmlns="" id="{2DB67EA0-0137-4E39-9A65-D218AADF332F}"/>
                </a:ext>
              </a:extLst>
            </p:cNvPr>
            <p:cNvSpPr/>
            <p:nvPr/>
          </p:nvSpPr>
          <p:spPr>
            <a:xfrm flipH="1" flipV="1">
              <a:off x="5973602" y="4204658"/>
              <a:ext cx="244797" cy="211032"/>
            </a:xfrm>
            <a:prstGeom prst="triangle">
              <a:avLst/>
            </a:prstGeom>
            <a:solidFill>
              <a:srgbClr val="C8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Light"/>
                <a:cs typeface="+mn-cs"/>
                <a:sym typeface="Helvetica" panose="020B0604020202020204" pitchFamily="34" charset="0"/>
              </a:endParaRPr>
            </a:p>
          </p:txBody>
        </p:sp>
        <p:sp>
          <p:nvSpPr>
            <p:cNvPr id="77" name="等腰三角形 165">
              <a:extLst>
                <a:ext uri="{FF2B5EF4-FFF2-40B4-BE49-F238E27FC236}">
                  <a16:creationId xmlns:a16="http://schemas.microsoft.com/office/drawing/2014/main" xmlns="" id="{782ECC6B-D5AC-4162-AACA-6CCC9FDE6195}"/>
                </a:ext>
              </a:extLst>
            </p:cNvPr>
            <p:cNvSpPr/>
            <p:nvPr/>
          </p:nvSpPr>
          <p:spPr>
            <a:xfrm flipV="1">
              <a:off x="5967413" y="4280583"/>
              <a:ext cx="257174" cy="221701"/>
            </a:xfrm>
            <a:custGeom>
              <a:avLst/>
              <a:gdLst>
                <a:gd name="connsiteX0" fmla="*/ 0 w 244797"/>
                <a:gd name="connsiteY0" fmla="*/ 211032 h 211032"/>
                <a:gd name="connsiteX1" fmla="*/ 122399 w 244797"/>
                <a:gd name="connsiteY1" fmla="*/ 0 h 211032"/>
                <a:gd name="connsiteX2" fmla="*/ 244797 w 244797"/>
                <a:gd name="connsiteY2" fmla="*/ 211032 h 211032"/>
                <a:gd name="connsiteX3" fmla="*/ 0 w 244797"/>
                <a:gd name="connsiteY3" fmla="*/ 211032 h 211032"/>
                <a:gd name="connsiteX0" fmla="*/ 0 w 244797"/>
                <a:gd name="connsiteY0" fmla="*/ 211032 h 278835"/>
                <a:gd name="connsiteX1" fmla="*/ 122399 w 244797"/>
                <a:gd name="connsiteY1" fmla="*/ 0 h 278835"/>
                <a:gd name="connsiteX2" fmla="*/ 244797 w 244797"/>
                <a:gd name="connsiteY2" fmla="*/ 211032 h 278835"/>
                <a:gd name="connsiteX3" fmla="*/ 163085 w 244797"/>
                <a:gd name="connsiteY3" fmla="*/ 278835 h 278835"/>
                <a:gd name="connsiteX4" fmla="*/ 0 w 244797"/>
                <a:gd name="connsiteY4" fmla="*/ 211032 h 278835"/>
                <a:gd name="connsiteX0" fmla="*/ 163085 w 254525"/>
                <a:gd name="connsiteY0" fmla="*/ 278835 h 370275"/>
                <a:gd name="connsiteX1" fmla="*/ 0 w 254525"/>
                <a:gd name="connsiteY1" fmla="*/ 211032 h 370275"/>
                <a:gd name="connsiteX2" fmla="*/ 122399 w 254525"/>
                <a:gd name="connsiteY2" fmla="*/ 0 h 370275"/>
                <a:gd name="connsiteX3" fmla="*/ 244797 w 254525"/>
                <a:gd name="connsiteY3" fmla="*/ 211032 h 370275"/>
                <a:gd name="connsiteX4" fmla="*/ 254525 w 254525"/>
                <a:gd name="connsiteY4" fmla="*/ 370275 h 370275"/>
                <a:gd name="connsiteX0" fmla="*/ 163085 w 244797"/>
                <a:gd name="connsiteY0" fmla="*/ 278835 h 278835"/>
                <a:gd name="connsiteX1" fmla="*/ 0 w 244797"/>
                <a:gd name="connsiteY1" fmla="*/ 211032 h 278835"/>
                <a:gd name="connsiteX2" fmla="*/ 122399 w 244797"/>
                <a:gd name="connsiteY2" fmla="*/ 0 h 278835"/>
                <a:gd name="connsiteX3" fmla="*/ 244797 w 244797"/>
                <a:gd name="connsiteY3" fmla="*/ 211032 h 278835"/>
                <a:gd name="connsiteX0" fmla="*/ 0 w 244797"/>
                <a:gd name="connsiteY0" fmla="*/ 211032 h 211032"/>
                <a:gd name="connsiteX1" fmla="*/ 122399 w 244797"/>
                <a:gd name="connsiteY1" fmla="*/ 0 h 211032"/>
                <a:gd name="connsiteX2" fmla="*/ 244797 w 244797"/>
                <a:gd name="connsiteY2" fmla="*/ 211032 h 211032"/>
              </a:gdLst>
              <a:ahLst/>
              <a:cxnLst>
                <a:cxn ang="0">
                  <a:pos x="connsiteX0" y="connsiteY0"/>
                </a:cxn>
                <a:cxn ang="0">
                  <a:pos x="connsiteX1" y="connsiteY1"/>
                </a:cxn>
                <a:cxn ang="0">
                  <a:pos x="connsiteX2" y="connsiteY2"/>
                </a:cxn>
              </a:cxnLst>
              <a:rect l="l" t="t" r="r" b="b"/>
              <a:pathLst>
                <a:path w="244797" h="211032">
                  <a:moveTo>
                    <a:pt x="0" y="211032"/>
                  </a:moveTo>
                  <a:lnTo>
                    <a:pt x="122399" y="0"/>
                  </a:lnTo>
                  <a:lnTo>
                    <a:pt x="244797" y="211032"/>
                  </a:lnTo>
                </a:path>
              </a:pathLst>
            </a:custGeom>
            <a:noFill/>
            <a:ln>
              <a:solidFill>
                <a:srgbClr val="D165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Light"/>
                <a:cs typeface="+mn-cs"/>
                <a:sym typeface="Helvetica" panose="020B0604020202020204" pitchFamily="34" charset="0"/>
              </a:endParaRPr>
            </a:p>
          </p:txBody>
        </p:sp>
      </p:grpSp>
    </p:spTree>
    <p:extLst>
      <p:ext uri="{BB962C8B-B14F-4D97-AF65-F5344CB8AC3E}">
        <p14:creationId xmlns:p14="http://schemas.microsoft.com/office/powerpoint/2010/main" val="3877097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250"/>
                            </p:stCondLst>
                            <p:childTnLst>
                              <p:par>
                                <p:cTn id="9" presetID="22" presetClass="entr" presetSubtype="8"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500"/>
                                        <p:tgtEl>
                                          <p:spTgt spid="54"/>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3500"/>
                            </p:stCondLst>
                            <p:childTnLst>
                              <p:par>
                                <p:cTn id="17" presetID="16" presetClass="entr" presetSubtype="4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Horizontal)">
                                      <p:cBhvr>
                                        <p:cTn id="19" dur="500"/>
                                        <p:tgtEl>
                                          <p:spTgt spid="4"/>
                                        </p:tgtEl>
                                      </p:cBhvr>
                                    </p:animEffect>
                                  </p:childTnLst>
                                </p:cTn>
                              </p:par>
                            </p:childTnLst>
                          </p:cTn>
                        </p:par>
                        <p:par>
                          <p:cTn id="20" fill="hold">
                            <p:stCondLst>
                              <p:cond delay="4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575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625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67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3" grpId="0"/>
      <p:bldP spid="2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90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3EE092B4-6995-4365-A1BB-A1FF3E783766}"/>
              </a:ext>
            </a:extLst>
          </p:cNvPr>
          <p:cNvGrpSpPr>
            <a:grpSpLocks noChangeAspect="1"/>
          </p:cNvGrpSpPr>
          <p:nvPr>
            <p:custDataLst>
              <p:tags r:id="rId1"/>
            </p:custDataLst>
          </p:nvPr>
        </p:nvGrpSpPr>
        <p:grpSpPr>
          <a:xfrm>
            <a:off x="1794717" y="1874663"/>
            <a:ext cx="8602566" cy="2219818"/>
            <a:chOff x="609600" y="2839751"/>
            <a:chExt cx="11013397" cy="2841912"/>
          </a:xfrm>
        </p:grpSpPr>
        <p:sp>
          <p:nvSpPr>
            <p:cNvPr id="15" name="ïSļïďê">
              <a:extLst>
                <a:ext uri="{FF2B5EF4-FFF2-40B4-BE49-F238E27FC236}">
                  <a16:creationId xmlns:a16="http://schemas.microsoft.com/office/drawing/2014/main" xmlns="" id="{A16982EE-AF4A-4083-9DC3-31BBAA2EBDAE}"/>
                </a:ext>
              </a:extLst>
            </p:cNvPr>
            <p:cNvSpPr/>
            <p:nvPr/>
          </p:nvSpPr>
          <p:spPr>
            <a:xfrm>
              <a:off x="609600" y="2839751"/>
              <a:ext cx="11013397" cy="2841912"/>
            </a:xfrm>
            <a:prstGeom prst="rect">
              <a:avLst/>
            </a:prstGeom>
            <a:pattFill prst="pct5">
              <a:fgClr>
                <a:srgbClr val="E4E6EA"/>
              </a:fgClr>
              <a:bgClr>
                <a:schemeClr val="accent6">
                  <a:lumMod val="75000"/>
                </a:schemeClr>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6" name="iṩḷiḍe">
              <a:extLst>
                <a:ext uri="{FF2B5EF4-FFF2-40B4-BE49-F238E27FC236}">
                  <a16:creationId xmlns:a16="http://schemas.microsoft.com/office/drawing/2014/main" xmlns="" id="{6212E0CB-7072-497D-AAAD-36EBF2BC8508}"/>
                </a:ext>
              </a:extLst>
            </p:cNvPr>
            <p:cNvSpPr/>
            <p:nvPr/>
          </p:nvSpPr>
          <p:spPr>
            <a:xfrm>
              <a:off x="609600" y="2839751"/>
              <a:ext cx="5486399" cy="2841912"/>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8" name="îsļïḋê">
              <a:extLst>
                <a:ext uri="{FF2B5EF4-FFF2-40B4-BE49-F238E27FC236}">
                  <a16:creationId xmlns:a16="http://schemas.microsoft.com/office/drawing/2014/main" xmlns="" id="{B8BA3751-A597-4485-9A0E-33CC66E3507C}"/>
                </a:ext>
              </a:extLst>
            </p:cNvPr>
            <p:cNvSpPr/>
            <p:nvPr/>
          </p:nvSpPr>
          <p:spPr>
            <a:xfrm>
              <a:off x="865903" y="2970173"/>
              <a:ext cx="10500791" cy="2572498"/>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sp>
        <p:nvSpPr>
          <p:cNvPr id="2" name="矩形 1"/>
          <p:cNvSpPr/>
          <p:nvPr/>
        </p:nvSpPr>
        <p:spPr>
          <a:xfrm>
            <a:off x="340937" y="557312"/>
            <a:ext cx="11528980" cy="581057"/>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cs typeface="+mn-cs"/>
              </a:rPr>
              <a:t>2. </a:t>
            </a:r>
            <a:r>
              <a:rPr kumimoji="0" lang="zh-CN" altLang="zh-CN" sz="2400" b="1" i="0" u="none" strike="noStrike" kern="120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cs typeface="+mn-cs"/>
              </a:rPr>
              <a:t>我国社会主要矛盾的变化，要求从全局的高度思考和谋划党和国家工作</a:t>
            </a:r>
            <a:endParaRPr kumimoji="0" lang="en-US" altLang="zh-CN" sz="2400" b="1" i="0" u="none" strike="noStrike" kern="120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cs typeface="+mn-cs"/>
            </a:endParaRPr>
          </a:p>
        </p:txBody>
      </p:sp>
      <p:sp>
        <p:nvSpPr>
          <p:cNvPr id="25" name="AutoShape 3"/>
          <p:cNvSpPr>
            <a:spLocks noChangeArrowheads="1"/>
          </p:cNvSpPr>
          <p:nvPr/>
        </p:nvSpPr>
        <p:spPr bwMode="auto">
          <a:xfrm>
            <a:off x="2384444" y="4294466"/>
            <a:ext cx="7391400" cy="1438573"/>
          </a:xfrm>
          <a:prstGeom prst="roundRect">
            <a:avLst>
              <a:gd name="adj" fmla="val 7510"/>
            </a:avLst>
          </a:prstGeom>
          <a:noFill/>
          <a:ln>
            <a:noFill/>
          </a:ln>
        </p:spPr>
        <p:txBody>
          <a:bodyPr wrap="square">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要具体落实到</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C00000"/>
                </a:solidFill>
                <a:effectLst/>
                <a:uLnTx/>
                <a:uFillTx/>
                <a:latin typeface="Calibri"/>
                <a:ea typeface="微软雅黑"/>
                <a:cs typeface="+mn-cs"/>
              </a:rPr>
              <a:t>各个领域、各个方面、各项工作中去</a:t>
            </a:r>
          </a:p>
        </p:txBody>
      </p:sp>
      <p:sp>
        <p:nvSpPr>
          <p:cNvPr id="105" name="TextBox 15">
            <a:extLst>
              <a:ext uri="{FF2B5EF4-FFF2-40B4-BE49-F238E27FC236}">
                <a16:creationId xmlns:a16="http://schemas.microsoft.com/office/drawing/2014/main" xmlns="" id="{54ED3CDC-E353-46FE-AF79-D47D37B82950}"/>
              </a:ext>
            </a:extLst>
          </p:cNvPr>
          <p:cNvSpPr txBox="1"/>
          <p:nvPr/>
        </p:nvSpPr>
        <p:spPr>
          <a:xfrm>
            <a:off x="2965166" y="3134715"/>
            <a:ext cx="2031325" cy="461665"/>
          </a:xfrm>
          <a:prstGeom prst="rect">
            <a:avLst/>
          </a:prstGeom>
          <a:noFill/>
        </p:spPr>
        <p:txBody>
          <a:bodyPr wrap="none" rtlCol="0">
            <a:spAutoFit/>
          </a:bodyPr>
          <a:lstStyle/>
          <a:p>
            <a:pPr marR="0" algn="ctr" defTabSz="914400" rtl="0">
              <a:buClrTx/>
              <a:buSzTx/>
              <a:buFont typeface="Arial" panose="020B0604020202020204" pitchFamily="34" charset="0"/>
              <a:buNone/>
              <a:defRPr/>
            </a:pPr>
            <a:r>
              <a:rPr kumimoji="0" lang="zh-CN" altLang="en-US" b="1" kern="1200" cap="none" spc="0" normalizeH="0" baseline="0" noProof="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社会主要矛盾</a:t>
            </a:r>
          </a:p>
        </p:txBody>
      </p:sp>
      <p:sp>
        <p:nvSpPr>
          <p:cNvPr id="108" name="文本框 107"/>
          <p:cNvSpPr txBox="1"/>
          <p:nvPr/>
        </p:nvSpPr>
        <p:spPr>
          <a:xfrm>
            <a:off x="3478128" y="2349955"/>
            <a:ext cx="1005403" cy="584775"/>
          </a:xfrm>
          <a:prstGeom prst="rect">
            <a:avLst/>
          </a:prstGeom>
          <a:noFill/>
        </p:spPr>
        <p:txBody>
          <a:bodyPr wrap="none" rtlCol="0">
            <a:spAutoFit/>
          </a:bodyPr>
          <a:lstStyle/>
          <a:p>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理解</a:t>
            </a:r>
          </a:p>
        </p:txBody>
      </p:sp>
      <p:sp>
        <p:nvSpPr>
          <p:cNvPr id="110" name="TextBox 15">
            <a:extLst>
              <a:ext uri="{FF2B5EF4-FFF2-40B4-BE49-F238E27FC236}">
                <a16:creationId xmlns:a16="http://schemas.microsoft.com/office/drawing/2014/main" xmlns="" id="{54ED3CDC-E353-46FE-AF79-D47D37B82950}"/>
              </a:ext>
            </a:extLst>
          </p:cNvPr>
          <p:cNvSpPr txBox="1"/>
          <p:nvPr/>
        </p:nvSpPr>
        <p:spPr>
          <a:xfrm>
            <a:off x="7122951" y="3131102"/>
            <a:ext cx="2031325" cy="461665"/>
          </a:xfrm>
          <a:prstGeom prst="rect">
            <a:avLst/>
          </a:prstGeom>
          <a:noFill/>
        </p:spPr>
        <p:txBody>
          <a:bodyPr wrap="none" rtlCol="0">
            <a:spAutoFit/>
          </a:bodyPr>
          <a:lstStyle/>
          <a:p>
            <a:pPr marR="0" algn="ctr" defTabSz="914400" rtl="0">
              <a:buClrTx/>
              <a:buSzTx/>
              <a:buFont typeface="Arial" panose="020B0604020202020204" pitchFamily="34" charset="0"/>
              <a:buNone/>
              <a:defRPr/>
            </a:pPr>
            <a:r>
              <a:rPr kumimoji="0" lang="zh-CN" altLang="en-US" b="1" kern="1200" cap="none" spc="0" normalizeH="0" baseline="0" noProof="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社会主要矛盾</a:t>
            </a:r>
          </a:p>
        </p:txBody>
      </p:sp>
      <p:sp>
        <p:nvSpPr>
          <p:cNvPr id="113" name="文本框 112"/>
          <p:cNvSpPr txBox="1"/>
          <p:nvPr/>
        </p:nvSpPr>
        <p:spPr>
          <a:xfrm>
            <a:off x="7635912" y="2346342"/>
            <a:ext cx="1005403" cy="584775"/>
          </a:xfrm>
          <a:prstGeom prst="rect">
            <a:avLst/>
          </a:prstGeom>
          <a:noFill/>
        </p:spPr>
        <p:txBody>
          <a:bodyPr wrap="none" rtlCol="0">
            <a:spAutoFit/>
          </a:bodyPr>
          <a:lstStyle/>
          <a:p>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解决</a:t>
            </a:r>
          </a:p>
        </p:txBody>
      </p:sp>
      <p:cxnSp>
        <p:nvCxnSpPr>
          <p:cNvPr id="5" name="直接箭头连接符 4">
            <a:extLst>
              <a:ext uri="{FF2B5EF4-FFF2-40B4-BE49-F238E27FC236}">
                <a16:creationId xmlns:a16="http://schemas.microsoft.com/office/drawing/2014/main" xmlns="" id="{C90DDB66-9C6A-4A33-9D9D-C40BBBADFC27}"/>
              </a:ext>
            </a:extLst>
          </p:cNvPr>
          <p:cNvCxnSpPr/>
          <p:nvPr/>
        </p:nvCxnSpPr>
        <p:spPr>
          <a:xfrm>
            <a:off x="2514600" y="5733039"/>
            <a:ext cx="7261244"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948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45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95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childTnLst>
                          </p:cTn>
                        </p:par>
                        <p:par>
                          <p:cTn id="18" fill="hold">
                            <p:stCondLst>
                              <p:cond delay="245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childTnLst>
                          </p:cTn>
                        </p:par>
                        <p:par>
                          <p:cTn id="26" fill="hold">
                            <p:stCondLst>
                              <p:cond delay="3500"/>
                            </p:stCondLst>
                            <p:childTnLst>
                              <p:par>
                                <p:cTn id="27" presetID="10" presetClass="entr" presetSubtype="0" fill="hold" grpId="0" nodeType="afterEffect">
                                  <p:stCondLst>
                                    <p:cond delay="0"/>
                                  </p:stCondLst>
                                  <p:iterate type="wd">
                                    <p:tmPct val="10000"/>
                                  </p:iterate>
                                  <p:childTnLst>
                                    <p:set>
                                      <p:cBhvr>
                                        <p:cTn id="28" dur="1" fill="hold">
                                          <p:stCondLst>
                                            <p:cond delay="0"/>
                                          </p:stCondLst>
                                        </p:cTn>
                                        <p:tgtEl>
                                          <p:spTgt spid="110"/>
                                        </p:tgtEl>
                                        <p:attrNameLst>
                                          <p:attrName>style.visibility</p:attrName>
                                        </p:attrNameLst>
                                      </p:cBhvr>
                                      <p:to>
                                        <p:strVal val="visible"/>
                                      </p:to>
                                    </p:set>
                                    <p:animEffect transition="in" filter="fade">
                                      <p:cBhvr>
                                        <p:cTn id="29" dur="500"/>
                                        <p:tgtEl>
                                          <p:spTgt spid="110"/>
                                        </p:tgtEl>
                                      </p:cBhvr>
                                    </p:animEffect>
                                  </p:childTnLst>
                                </p:cTn>
                              </p:par>
                            </p:childTnLst>
                          </p:cTn>
                        </p:par>
                        <p:par>
                          <p:cTn id="30" fill="hold">
                            <p:stCondLst>
                              <p:cond delay="4050"/>
                            </p:stCondLst>
                            <p:childTnLst>
                              <p:par>
                                <p:cTn id="31" presetID="10" presetClass="entr" presetSubtype="0" fill="hold" grpId="0" nodeType="afterEffect">
                                  <p:stCondLst>
                                    <p:cond delay="0"/>
                                  </p:stCondLst>
                                  <p:iterate type="wd">
                                    <p:tmPct val="10000"/>
                                  </p:iterate>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22" presetClass="entr" presetSubtype="8"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105" grpId="0"/>
      <p:bldP spid="108" grpId="0"/>
      <p:bldP spid="110" grpId="0"/>
      <p:bldP spid="1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021276" y="1343879"/>
            <a:ext cx="4036449" cy="4036448"/>
            <a:chOff x="4021276" y="1343879"/>
            <a:chExt cx="4036449" cy="4036448"/>
          </a:xfrm>
        </p:grpSpPr>
        <p:sp>
          <p:nvSpPr>
            <p:cNvPr id="75" name="íŝlíďè">
              <a:extLst>
                <a:ext uri="{FF2B5EF4-FFF2-40B4-BE49-F238E27FC236}">
                  <a16:creationId xmlns:a16="http://schemas.microsoft.com/office/drawing/2014/main" xmlns="" id="{6ED19130-A091-4C15-A17F-99D663E13E9F}"/>
                </a:ext>
              </a:extLst>
            </p:cNvPr>
            <p:cNvSpPr/>
            <p:nvPr/>
          </p:nvSpPr>
          <p:spPr>
            <a:xfrm>
              <a:off x="4021276" y="1343879"/>
              <a:ext cx="4036449" cy="4036448"/>
            </a:xfrm>
            <a:prstGeom prst="ellipse">
              <a:avLst/>
            </a:prstGeom>
            <a:solidFill>
              <a:schemeClr val="tx2">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íŝlíďè">
              <a:extLst>
                <a:ext uri="{FF2B5EF4-FFF2-40B4-BE49-F238E27FC236}">
                  <a16:creationId xmlns:a16="http://schemas.microsoft.com/office/drawing/2014/main" xmlns="" id="{ED78F746-5735-4E45-806D-46D3F3C49A7C}"/>
                </a:ext>
              </a:extLst>
            </p:cNvPr>
            <p:cNvSpPr/>
            <p:nvPr/>
          </p:nvSpPr>
          <p:spPr>
            <a:xfrm>
              <a:off x="4164658" y="1487262"/>
              <a:ext cx="3749684" cy="3749682"/>
            </a:xfrm>
            <a:prstGeom prst="ellipse">
              <a:avLst/>
            </a:prstGeom>
            <a:solidFill>
              <a:srgbClr val="FFA219">
                <a:alpha val="40000"/>
              </a:srgb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white"/>
                </a:solidFill>
                <a:effectLst/>
                <a:uLnTx/>
                <a:uFillTx/>
                <a:latin typeface="Calibri"/>
                <a:ea typeface="微软雅黑"/>
                <a:cs typeface="+mn-cs"/>
              </a:endParaRPr>
            </a:p>
          </p:txBody>
        </p:sp>
      </p:grpSp>
      <p:grpSp>
        <p:nvGrpSpPr>
          <p:cNvPr id="4" name="组合 3"/>
          <p:cNvGrpSpPr/>
          <p:nvPr/>
        </p:nvGrpSpPr>
        <p:grpSpPr>
          <a:xfrm>
            <a:off x="3685460" y="2811425"/>
            <a:ext cx="850483" cy="851195"/>
            <a:chOff x="3685460" y="2811425"/>
            <a:chExt cx="850483" cy="851195"/>
          </a:xfrm>
        </p:grpSpPr>
        <p:sp>
          <p:nvSpPr>
            <p:cNvPr id="40" name="ïṩḻîdê">
              <a:extLst>
                <a:ext uri="{FF2B5EF4-FFF2-40B4-BE49-F238E27FC236}">
                  <a16:creationId xmlns:a16="http://schemas.microsoft.com/office/drawing/2014/main" xmlns="" id="{BD2C27F1-E0F3-45F7-BD23-2B9B1BD32C50}"/>
                </a:ext>
              </a:extLst>
            </p:cNvPr>
            <p:cNvSpPr/>
            <p:nvPr/>
          </p:nvSpPr>
          <p:spPr>
            <a:xfrm>
              <a:off x="3685460" y="2811425"/>
              <a:ext cx="850483" cy="851195"/>
            </a:xfrm>
            <a:prstGeom prst="ellipse">
              <a:avLst/>
            </a:prstGeom>
            <a:solidFill>
              <a:srgbClr val="C000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39" name="îṧḷïdé">
              <a:extLst>
                <a:ext uri="{FF2B5EF4-FFF2-40B4-BE49-F238E27FC236}">
                  <a16:creationId xmlns:a16="http://schemas.microsoft.com/office/drawing/2014/main" xmlns="" id="{47EAE89E-29F4-4638-B6E3-A9FB7AFE3242}"/>
                </a:ext>
              </a:extLst>
            </p:cNvPr>
            <p:cNvSpPr/>
            <p:nvPr/>
          </p:nvSpPr>
          <p:spPr>
            <a:xfrm>
              <a:off x="3783684" y="2912351"/>
              <a:ext cx="654219" cy="65476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Calibri"/>
                  <a:ea typeface="微软雅黑"/>
                  <a:cs typeface="+mn-cs"/>
                </a:rPr>
                <a:t>02</a:t>
              </a:r>
              <a:endParaRPr kumimoji="0" sz="2000" b="0" i="0" u="none" strike="noStrike" kern="1200" cap="none" spc="0" normalizeH="0" baseline="0" noProof="0" dirty="0">
                <a:ln>
                  <a:noFill/>
                </a:ln>
                <a:solidFill>
                  <a:srgbClr val="C00000"/>
                </a:solidFill>
                <a:effectLst/>
                <a:uLnTx/>
                <a:uFillTx/>
                <a:latin typeface="Calibri"/>
                <a:ea typeface="微软雅黑"/>
                <a:cs typeface="+mn-cs"/>
              </a:endParaRPr>
            </a:p>
          </p:txBody>
        </p:sp>
      </p:grpSp>
      <p:grpSp>
        <p:nvGrpSpPr>
          <p:cNvPr id="21" name="iṣlídè">
            <a:extLst>
              <a:ext uri="{FF2B5EF4-FFF2-40B4-BE49-F238E27FC236}">
                <a16:creationId xmlns:a16="http://schemas.microsoft.com/office/drawing/2014/main" xmlns="" id="{1CC171E6-55A9-43D3-9935-9A125522196A}"/>
              </a:ext>
            </a:extLst>
          </p:cNvPr>
          <p:cNvGrpSpPr>
            <a:grpSpLocks noChangeAspect="1"/>
          </p:cNvGrpSpPr>
          <p:nvPr/>
        </p:nvGrpSpPr>
        <p:grpSpPr>
          <a:xfrm>
            <a:off x="7176674" y="4289205"/>
            <a:ext cx="850483" cy="851195"/>
            <a:chOff x="3093000" y="3668102"/>
            <a:chExt cx="540226" cy="540678"/>
          </a:xfrm>
        </p:grpSpPr>
        <p:sp>
          <p:nvSpPr>
            <p:cNvPr id="35" name="îšľiḑè">
              <a:extLst>
                <a:ext uri="{FF2B5EF4-FFF2-40B4-BE49-F238E27FC236}">
                  <a16:creationId xmlns:a16="http://schemas.microsoft.com/office/drawing/2014/main" xmlns="" id="{0697AC26-CE9E-4D04-AA0B-62DA35621F3B}"/>
                </a:ext>
              </a:extLst>
            </p:cNvPr>
            <p:cNvSpPr/>
            <p:nvPr/>
          </p:nvSpPr>
          <p:spPr>
            <a:xfrm>
              <a:off x="3093000" y="3668102"/>
              <a:ext cx="540226" cy="540678"/>
            </a:xfrm>
            <a:prstGeom prst="ellipse">
              <a:avLst/>
            </a:prstGeom>
            <a:solidFill>
              <a:srgbClr val="C000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36" name="î$1íďè">
              <a:extLst>
                <a:ext uri="{FF2B5EF4-FFF2-40B4-BE49-F238E27FC236}">
                  <a16:creationId xmlns:a16="http://schemas.microsoft.com/office/drawing/2014/main" xmlns="" id="{1FC718FB-7E8B-4384-9B3F-2E575DFD94BF}"/>
                </a:ext>
              </a:extLst>
            </p:cNvPr>
            <p:cNvSpPr/>
            <p:nvPr/>
          </p:nvSpPr>
          <p:spPr>
            <a:xfrm>
              <a:off x="3155332" y="3730488"/>
              <a:ext cx="415559" cy="41590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Calibri"/>
                  <a:ea typeface="微软雅黑"/>
                  <a:cs typeface="+mn-cs"/>
                </a:rPr>
                <a:t>06</a:t>
              </a:r>
              <a:endParaRPr kumimoji="0" sz="2000" b="0" i="0" u="none" strike="noStrike" kern="1200" cap="none" spc="0" normalizeH="0" baseline="0" noProof="0" dirty="0">
                <a:ln>
                  <a:noFill/>
                </a:ln>
                <a:solidFill>
                  <a:srgbClr val="C00000"/>
                </a:solidFill>
                <a:effectLst/>
                <a:uLnTx/>
                <a:uFillTx/>
                <a:latin typeface="Calibri"/>
                <a:ea typeface="微软雅黑"/>
                <a:cs typeface="+mn-cs"/>
              </a:endParaRPr>
            </a:p>
          </p:txBody>
        </p:sp>
      </p:grpSp>
      <p:grpSp>
        <p:nvGrpSpPr>
          <p:cNvPr id="5" name="组合 4"/>
          <p:cNvGrpSpPr/>
          <p:nvPr/>
        </p:nvGrpSpPr>
        <p:grpSpPr>
          <a:xfrm>
            <a:off x="4200580" y="4295443"/>
            <a:ext cx="850483" cy="851195"/>
            <a:chOff x="4200580" y="4295443"/>
            <a:chExt cx="850483" cy="851195"/>
          </a:xfrm>
        </p:grpSpPr>
        <p:sp>
          <p:nvSpPr>
            <p:cNvPr id="47" name="îšľiḑè">
              <a:extLst>
                <a:ext uri="{FF2B5EF4-FFF2-40B4-BE49-F238E27FC236}">
                  <a16:creationId xmlns:a16="http://schemas.microsoft.com/office/drawing/2014/main" xmlns="" id="{0697AC26-CE9E-4D04-AA0B-62DA35621F3B}"/>
                </a:ext>
              </a:extLst>
            </p:cNvPr>
            <p:cNvSpPr/>
            <p:nvPr/>
          </p:nvSpPr>
          <p:spPr>
            <a:xfrm>
              <a:off x="4200580" y="4295443"/>
              <a:ext cx="850483" cy="851195"/>
            </a:xfrm>
            <a:prstGeom prst="ellipse">
              <a:avLst/>
            </a:prstGeom>
            <a:solidFill>
              <a:srgbClr val="C000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32" name="ïšļíďé">
              <a:extLst>
                <a:ext uri="{FF2B5EF4-FFF2-40B4-BE49-F238E27FC236}">
                  <a16:creationId xmlns:a16="http://schemas.microsoft.com/office/drawing/2014/main" xmlns="" id="{640133DE-02BA-46E2-8584-91858C424704}"/>
                </a:ext>
              </a:extLst>
            </p:cNvPr>
            <p:cNvSpPr/>
            <p:nvPr/>
          </p:nvSpPr>
          <p:spPr>
            <a:xfrm>
              <a:off x="4301768" y="4397988"/>
              <a:ext cx="654219" cy="65476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Calibri"/>
                  <a:ea typeface="微软雅黑"/>
                  <a:cs typeface="+mn-cs"/>
                </a:rPr>
                <a:t>03</a:t>
              </a:r>
              <a:endParaRPr kumimoji="0" sz="2000" b="0" i="0" u="none" strike="noStrike" kern="1200" cap="none" spc="0" normalizeH="0" baseline="0" noProof="0" dirty="0">
                <a:ln>
                  <a:noFill/>
                </a:ln>
                <a:solidFill>
                  <a:srgbClr val="C00000"/>
                </a:solidFill>
                <a:effectLst/>
                <a:uLnTx/>
                <a:uFillTx/>
                <a:latin typeface="Calibri"/>
                <a:ea typeface="微软雅黑"/>
                <a:cs typeface="+mn-cs"/>
              </a:endParaRPr>
            </a:p>
          </p:txBody>
        </p:sp>
      </p:grpSp>
      <p:grpSp>
        <p:nvGrpSpPr>
          <p:cNvPr id="6" name="组合 5"/>
          <p:cNvGrpSpPr/>
          <p:nvPr/>
        </p:nvGrpSpPr>
        <p:grpSpPr>
          <a:xfrm>
            <a:off x="7580269" y="2800991"/>
            <a:ext cx="850483" cy="851195"/>
            <a:chOff x="7580269" y="2800991"/>
            <a:chExt cx="850483" cy="851195"/>
          </a:xfrm>
        </p:grpSpPr>
        <p:sp>
          <p:nvSpPr>
            <p:cNvPr id="29" name="ïś1ïḑé">
              <a:extLst>
                <a:ext uri="{FF2B5EF4-FFF2-40B4-BE49-F238E27FC236}">
                  <a16:creationId xmlns:a16="http://schemas.microsoft.com/office/drawing/2014/main" xmlns="" id="{F963FCCF-2822-4594-9372-3CDFD2FF40D3}"/>
                </a:ext>
              </a:extLst>
            </p:cNvPr>
            <p:cNvSpPr/>
            <p:nvPr/>
          </p:nvSpPr>
          <p:spPr>
            <a:xfrm>
              <a:off x="7580269" y="2800991"/>
              <a:ext cx="850483" cy="851195"/>
            </a:xfrm>
            <a:prstGeom prst="ellipse">
              <a:avLst/>
            </a:prstGeom>
            <a:solidFill>
              <a:srgbClr val="C000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30" name="iṩlïdê">
              <a:extLst>
                <a:ext uri="{FF2B5EF4-FFF2-40B4-BE49-F238E27FC236}">
                  <a16:creationId xmlns:a16="http://schemas.microsoft.com/office/drawing/2014/main" xmlns="" id="{3A9C1456-F874-4275-B5B7-5DF3754E763F}"/>
                </a:ext>
              </a:extLst>
            </p:cNvPr>
            <p:cNvSpPr/>
            <p:nvPr/>
          </p:nvSpPr>
          <p:spPr>
            <a:xfrm>
              <a:off x="7678400" y="2899206"/>
              <a:ext cx="654219" cy="65476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Calibri"/>
                  <a:ea typeface="微软雅黑"/>
                  <a:cs typeface="+mn-cs"/>
                </a:rPr>
                <a:t>05</a:t>
              </a:r>
              <a:endParaRPr kumimoji="0" sz="2000" b="0" i="0" u="none" strike="noStrike" kern="1200" cap="none" spc="0" normalizeH="0" baseline="0" noProof="0" dirty="0">
                <a:ln>
                  <a:noFill/>
                </a:ln>
                <a:solidFill>
                  <a:srgbClr val="C00000"/>
                </a:solidFill>
                <a:effectLst/>
                <a:uLnTx/>
                <a:uFillTx/>
                <a:latin typeface="Calibri"/>
                <a:ea typeface="微软雅黑"/>
                <a:cs typeface="+mn-cs"/>
              </a:endParaRPr>
            </a:p>
          </p:txBody>
        </p:sp>
      </p:grpSp>
      <p:grpSp>
        <p:nvGrpSpPr>
          <p:cNvPr id="25" name="íŝḷîdê">
            <a:extLst>
              <a:ext uri="{FF2B5EF4-FFF2-40B4-BE49-F238E27FC236}">
                <a16:creationId xmlns:a16="http://schemas.microsoft.com/office/drawing/2014/main" xmlns="" id="{6D596510-996B-49DD-9D91-60F87B663DB9}"/>
              </a:ext>
            </a:extLst>
          </p:cNvPr>
          <p:cNvGrpSpPr>
            <a:grpSpLocks noChangeAspect="1"/>
          </p:cNvGrpSpPr>
          <p:nvPr/>
        </p:nvGrpSpPr>
        <p:grpSpPr>
          <a:xfrm>
            <a:off x="4273874" y="1309580"/>
            <a:ext cx="850483" cy="851195"/>
            <a:chOff x="3093000" y="1472065"/>
            <a:chExt cx="540226" cy="540678"/>
          </a:xfrm>
        </p:grpSpPr>
        <p:sp>
          <p:nvSpPr>
            <p:cNvPr id="27" name="ïṩḻîdê">
              <a:extLst>
                <a:ext uri="{FF2B5EF4-FFF2-40B4-BE49-F238E27FC236}">
                  <a16:creationId xmlns:a16="http://schemas.microsoft.com/office/drawing/2014/main" xmlns="" id="{BD2C27F1-E0F3-45F7-BD23-2B9B1BD32C50}"/>
                </a:ext>
              </a:extLst>
            </p:cNvPr>
            <p:cNvSpPr/>
            <p:nvPr/>
          </p:nvSpPr>
          <p:spPr>
            <a:xfrm>
              <a:off x="3093000" y="1472065"/>
              <a:ext cx="540226" cy="540678"/>
            </a:xfrm>
            <a:prstGeom prst="ellipse">
              <a:avLst/>
            </a:prstGeom>
            <a:solidFill>
              <a:srgbClr val="C000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ïṥ1ïḑê">
              <a:extLst>
                <a:ext uri="{FF2B5EF4-FFF2-40B4-BE49-F238E27FC236}">
                  <a16:creationId xmlns:a16="http://schemas.microsoft.com/office/drawing/2014/main" xmlns="" id="{A39630D7-DDE9-4B0C-A4FC-B2118047D985}"/>
                </a:ext>
              </a:extLst>
            </p:cNvPr>
            <p:cNvSpPr/>
            <p:nvPr/>
          </p:nvSpPr>
          <p:spPr>
            <a:xfrm>
              <a:off x="3155332" y="1534451"/>
              <a:ext cx="415559" cy="41590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Calibri"/>
                  <a:ea typeface="微软雅黑"/>
                  <a:cs typeface="+mn-cs"/>
                </a:rPr>
                <a:t>01</a:t>
              </a:r>
              <a:endParaRPr kumimoji="0" sz="2000" b="0" i="0" u="none" strike="noStrike" kern="1200" cap="none" spc="0" normalizeH="0" baseline="0" noProof="0" dirty="0">
                <a:ln>
                  <a:noFill/>
                </a:ln>
                <a:solidFill>
                  <a:srgbClr val="C00000"/>
                </a:solidFill>
                <a:effectLst/>
                <a:uLnTx/>
                <a:uFillTx/>
                <a:latin typeface="Calibri"/>
                <a:ea typeface="微软雅黑"/>
                <a:cs typeface="+mn-cs"/>
              </a:endParaRPr>
            </a:p>
          </p:txBody>
        </p:sp>
      </p:grpSp>
      <p:sp>
        <p:nvSpPr>
          <p:cNvPr id="26" name="íşļîḋé">
            <a:extLst>
              <a:ext uri="{FF2B5EF4-FFF2-40B4-BE49-F238E27FC236}">
                <a16:creationId xmlns:a16="http://schemas.microsoft.com/office/drawing/2014/main" xmlns="" id="{03992EFA-193B-463D-8200-A555195A9564}"/>
              </a:ext>
            </a:extLst>
          </p:cNvPr>
          <p:cNvSpPr/>
          <p:nvPr/>
        </p:nvSpPr>
        <p:spPr>
          <a:xfrm>
            <a:off x="4656094" y="1978697"/>
            <a:ext cx="2766813" cy="2766812"/>
          </a:xfrm>
          <a:prstGeom prst="ellipse">
            <a:avLst/>
          </a:prstGeom>
          <a:solidFill>
            <a:srgbClr val="C8161D"/>
          </a:solid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41" name="AutoShape 7">
            <a:extLst>
              <a:ext uri="{FF2B5EF4-FFF2-40B4-BE49-F238E27FC236}">
                <a16:creationId xmlns:a16="http://schemas.microsoft.com/office/drawing/2014/main" xmlns="" id="{FF6675A6-91DA-474D-8022-02520CC0E207}"/>
              </a:ext>
            </a:extLst>
          </p:cNvPr>
          <p:cNvSpPr>
            <a:spLocks noChangeArrowheads="1"/>
          </p:cNvSpPr>
          <p:nvPr/>
        </p:nvSpPr>
        <p:spPr bwMode="auto">
          <a:xfrm>
            <a:off x="1607616" y="4211783"/>
            <a:ext cx="2457131" cy="1143575"/>
          </a:xfrm>
          <a:prstGeom prst="roundRect">
            <a:avLst>
              <a:gd name="adj" fmla="val 7718"/>
            </a:avLst>
          </a:prstGeom>
          <a:noFill/>
          <a:ln w="19050" cap="flat" cmpd="sng" algn="ctr">
            <a:noFill/>
            <a:prstDash val="solid"/>
          </a:ln>
        </p:spPr>
        <p:txBody>
          <a:bodyPr rtlCol="0" anchor="ctr"/>
          <a:lstStyle/>
          <a:p>
            <a:pPr marL="0" marR="0" lvl="0" indent="0" defTabSz="914400" rtl="0" eaLnBrk="1" fontAlgn="base" latinLnBrk="0" hangingPunct="1">
              <a:lnSpc>
                <a:spcPct val="12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在继续推动发展的基础上，着力解决好发展不平衡不充分问题</a:t>
            </a:r>
          </a:p>
        </p:txBody>
      </p:sp>
      <p:sp>
        <p:nvSpPr>
          <p:cNvPr id="42" name="AutoShape 7">
            <a:extLst>
              <a:ext uri="{FF2B5EF4-FFF2-40B4-BE49-F238E27FC236}">
                <a16:creationId xmlns:a16="http://schemas.microsoft.com/office/drawing/2014/main" xmlns="" id="{A2EB0E4A-C68A-47C8-9C84-2836F3E6CE0B}"/>
              </a:ext>
            </a:extLst>
          </p:cNvPr>
          <p:cNvSpPr>
            <a:spLocks noChangeArrowheads="1"/>
          </p:cNvSpPr>
          <p:nvPr/>
        </p:nvSpPr>
        <p:spPr bwMode="auto">
          <a:xfrm>
            <a:off x="8566551" y="2654800"/>
            <a:ext cx="2930479" cy="1143575"/>
          </a:xfrm>
          <a:prstGeom prst="roundRect">
            <a:avLst>
              <a:gd name="adj" fmla="val 7718"/>
            </a:avLst>
          </a:prstGeom>
          <a:noFill/>
          <a:ln w="19050" cap="flat" cmpd="sng" algn="ctr">
            <a:noFill/>
            <a:prstDash val="solid"/>
          </a:ln>
        </p:spPr>
        <p:txBody>
          <a:bodyPr rtlCol="0" anchor="ctr"/>
          <a:lstStyle/>
          <a:p>
            <a:pPr marL="0" marR="0" lvl="0" indent="0" defTabSz="914400" rtl="0" eaLnBrk="1" fontAlgn="base" latinLnBrk="0" hangingPunct="1">
              <a:lnSpc>
                <a:spcPct val="12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更好满足人民在经济、政治、文化、社会、生态文明等方面日益增长的需要</a:t>
            </a:r>
          </a:p>
        </p:txBody>
      </p:sp>
      <p:sp>
        <p:nvSpPr>
          <p:cNvPr id="43" name="AutoShape 7">
            <a:extLst>
              <a:ext uri="{FF2B5EF4-FFF2-40B4-BE49-F238E27FC236}">
                <a16:creationId xmlns:a16="http://schemas.microsoft.com/office/drawing/2014/main" xmlns="" id="{2BB84A92-E81C-42EC-AF1F-D74DD5B77AC7}"/>
              </a:ext>
            </a:extLst>
          </p:cNvPr>
          <p:cNvSpPr>
            <a:spLocks noChangeArrowheads="1"/>
          </p:cNvSpPr>
          <p:nvPr/>
        </p:nvSpPr>
        <p:spPr bwMode="auto">
          <a:xfrm>
            <a:off x="1145269" y="2787010"/>
            <a:ext cx="2753839" cy="969482"/>
          </a:xfrm>
          <a:prstGeom prst="roundRect">
            <a:avLst>
              <a:gd name="adj" fmla="val 7718"/>
            </a:avLst>
          </a:prstGeom>
          <a:noFill/>
          <a:ln w="19050" cap="flat" cmpd="sng" algn="ctr">
            <a:noFill/>
            <a:prstDash val="solid"/>
          </a:ln>
        </p:spPr>
        <p:txBody>
          <a:bodyPr rtlCol="0" anchor="ctr"/>
          <a:lstStyle/>
          <a:p>
            <a:pPr marL="0" marR="0" lvl="0" indent="0" defTabSz="914400" rtl="0" eaLnBrk="1" fontAlgn="base" latinLnBrk="0" hangingPunct="1">
              <a:lnSpc>
                <a:spcPct val="12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坚持辩证唯物主义和</a:t>
            </a: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endParaRPr>
          </a:p>
          <a:p>
            <a:pPr marL="0" marR="0" lvl="0" indent="0" defTabSz="914400" rtl="0" eaLnBrk="1" fontAlgn="base" latinLnBrk="0" hangingPunct="1">
              <a:lnSpc>
                <a:spcPct val="12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历史唯物主义的方法论</a:t>
            </a:r>
          </a:p>
        </p:txBody>
      </p:sp>
      <p:sp>
        <p:nvSpPr>
          <p:cNvPr id="44" name="AutoShape 7">
            <a:extLst>
              <a:ext uri="{FF2B5EF4-FFF2-40B4-BE49-F238E27FC236}">
                <a16:creationId xmlns:a16="http://schemas.microsoft.com/office/drawing/2014/main" xmlns="" id="{C27AF49B-840D-4E76-81E1-7F15EE603C94}"/>
              </a:ext>
            </a:extLst>
          </p:cNvPr>
          <p:cNvSpPr>
            <a:spLocks noChangeArrowheads="1"/>
          </p:cNvSpPr>
          <p:nvPr/>
        </p:nvSpPr>
        <p:spPr bwMode="auto">
          <a:xfrm>
            <a:off x="8052860" y="1440807"/>
            <a:ext cx="2995724" cy="491435"/>
          </a:xfrm>
          <a:prstGeom prst="roundRect">
            <a:avLst>
              <a:gd name="adj" fmla="val 7718"/>
            </a:avLst>
          </a:prstGeom>
          <a:noFill/>
          <a:ln w="19050" cap="flat" cmpd="sng" algn="ctr">
            <a:noFill/>
            <a:prstDash val="solid"/>
          </a:ln>
        </p:spPr>
        <p:txBody>
          <a:bodyPr rtlCol="0" anchor="ctr"/>
          <a:lstStyle/>
          <a:p>
            <a:pPr marL="0" marR="0" lvl="0" indent="0" defTabSz="914400" rtl="0" eaLnBrk="1" fontAlgn="base" latinLnBrk="0" hangingPunct="1">
              <a:lnSpc>
                <a:spcPct val="15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大力提升发展质量和效益</a:t>
            </a:r>
          </a:p>
        </p:txBody>
      </p:sp>
      <p:sp>
        <p:nvSpPr>
          <p:cNvPr id="45" name="AutoShape 7">
            <a:extLst>
              <a:ext uri="{FF2B5EF4-FFF2-40B4-BE49-F238E27FC236}">
                <a16:creationId xmlns:a16="http://schemas.microsoft.com/office/drawing/2014/main" xmlns="" id="{D2E2B8D6-4A52-47FF-9807-E5C6D2D9B9D6}"/>
              </a:ext>
            </a:extLst>
          </p:cNvPr>
          <p:cNvSpPr>
            <a:spLocks noChangeArrowheads="1"/>
          </p:cNvSpPr>
          <p:nvPr/>
        </p:nvSpPr>
        <p:spPr bwMode="auto">
          <a:xfrm>
            <a:off x="8120661" y="4408351"/>
            <a:ext cx="2701502" cy="851195"/>
          </a:xfrm>
          <a:prstGeom prst="roundRect">
            <a:avLst>
              <a:gd name="adj" fmla="val 7718"/>
            </a:avLst>
          </a:prstGeom>
          <a:noFill/>
          <a:ln w="19050" cap="flat" cmpd="sng" algn="ctr">
            <a:noFill/>
            <a:prstDash val="solid"/>
          </a:ln>
        </p:spPr>
        <p:txBody>
          <a:bodyPr rtlCol="0" anchor="ctr"/>
          <a:lstStyle/>
          <a:p>
            <a:pPr marL="0" marR="0" lvl="0" indent="0" defTabSz="914400" rtl="0" eaLnBrk="1" fontAlgn="base" latinLnBrk="0" hangingPunct="1">
              <a:lnSpc>
                <a:spcPct val="12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更好推动人的全面发展、社会全面进步</a:t>
            </a:r>
          </a:p>
        </p:txBody>
      </p:sp>
      <p:sp>
        <p:nvSpPr>
          <p:cNvPr id="46" name="矩形 45">
            <a:extLst>
              <a:ext uri="{FF2B5EF4-FFF2-40B4-BE49-F238E27FC236}">
                <a16:creationId xmlns:a16="http://schemas.microsoft.com/office/drawing/2014/main" xmlns="" id="{7BF7EC2F-6512-4A88-B6B6-0BB33F02916C}"/>
              </a:ext>
            </a:extLst>
          </p:cNvPr>
          <p:cNvSpPr/>
          <p:nvPr/>
        </p:nvSpPr>
        <p:spPr>
          <a:xfrm>
            <a:off x="4701965" y="2885050"/>
            <a:ext cx="2675070" cy="95410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Calibri"/>
                <a:ea typeface="微软雅黑"/>
                <a:cs typeface="+mn-cs"/>
              </a:rPr>
              <a:t>解决新的</a:t>
            </a:r>
            <a:endParaRPr kumimoji="0" lang="en-US" altLang="zh-CN" sz="2800" b="1" i="0" u="none" strike="noStrike" kern="1200" cap="none" spc="0" normalizeH="0" baseline="0" noProof="0" dirty="0">
              <a:ln>
                <a:noFill/>
              </a:ln>
              <a:solidFill>
                <a:prstClr val="white"/>
              </a:solidFill>
              <a:effectLst/>
              <a:uLnTx/>
              <a:uFillTx/>
              <a:latin typeface="Calibri"/>
              <a:ea typeface="微软雅黑"/>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Calibri"/>
                <a:ea typeface="微软雅黑"/>
                <a:cs typeface="+mn-cs"/>
              </a:rPr>
              <a:t>社会主要矛盾</a:t>
            </a:r>
          </a:p>
        </p:txBody>
      </p:sp>
      <p:grpSp>
        <p:nvGrpSpPr>
          <p:cNvPr id="33" name="íŝḷîdê">
            <a:extLst>
              <a:ext uri="{FF2B5EF4-FFF2-40B4-BE49-F238E27FC236}">
                <a16:creationId xmlns:a16="http://schemas.microsoft.com/office/drawing/2014/main" xmlns="" id="{29844436-4DEA-48A4-84CF-0FADB07F6BFF}"/>
              </a:ext>
            </a:extLst>
          </p:cNvPr>
          <p:cNvGrpSpPr>
            <a:grpSpLocks noChangeAspect="1"/>
          </p:cNvGrpSpPr>
          <p:nvPr/>
        </p:nvGrpSpPr>
        <p:grpSpPr>
          <a:xfrm>
            <a:off x="7104247" y="1312777"/>
            <a:ext cx="850483" cy="851195"/>
            <a:chOff x="3093000" y="1472065"/>
            <a:chExt cx="540226" cy="540678"/>
          </a:xfrm>
        </p:grpSpPr>
        <p:sp>
          <p:nvSpPr>
            <p:cNvPr id="34" name="ïṩḻîdê">
              <a:extLst>
                <a:ext uri="{FF2B5EF4-FFF2-40B4-BE49-F238E27FC236}">
                  <a16:creationId xmlns:a16="http://schemas.microsoft.com/office/drawing/2014/main" xmlns="" id="{80441784-233C-4408-B3A1-45AC8D31AAC8}"/>
                </a:ext>
              </a:extLst>
            </p:cNvPr>
            <p:cNvSpPr/>
            <p:nvPr/>
          </p:nvSpPr>
          <p:spPr>
            <a:xfrm>
              <a:off x="3093000" y="1472065"/>
              <a:ext cx="540226" cy="540678"/>
            </a:xfrm>
            <a:prstGeom prst="ellipse">
              <a:avLst/>
            </a:prstGeom>
            <a:solidFill>
              <a:srgbClr val="C000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37" name="ïṥ1ïḑê">
              <a:extLst>
                <a:ext uri="{FF2B5EF4-FFF2-40B4-BE49-F238E27FC236}">
                  <a16:creationId xmlns:a16="http://schemas.microsoft.com/office/drawing/2014/main" xmlns="" id="{F3F0EF47-DFB5-43DB-9E72-6F8B9E69384E}"/>
                </a:ext>
              </a:extLst>
            </p:cNvPr>
            <p:cNvSpPr/>
            <p:nvPr/>
          </p:nvSpPr>
          <p:spPr>
            <a:xfrm>
              <a:off x="3155332" y="1534451"/>
              <a:ext cx="415559" cy="41590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Calibri"/>
                  <a:ea typeface="微软雅黑"/>
                  <a:cs typeface="+mn-cs"/>
                </a:rPr>
                <a:t>04</a:t>
              </a:r>
              <a:endParaRPr kumimoji="0" sz="2000" b="0" i="0" u="none" strike="noStrike" kern="1200" cap="none" spc="0" normalizeH="0" baseline="0" noProof="0" dirty="0">
                <a:ln>
                  <a:noFill/>
                </a:ln>
                <a:solidFill>
                  <a:srgbClr val="C00000"/>
                </a:solidFill>
                <a:effectLst/>
                <a:uLnTx/>
                <a:uFillTx/>
                <a:latin typeface="Calibri"/>
                <a:ea typeface="微软雅黑"/>
                <a:cs typeface="+mn-cs"/>
              </a:endParaRPr>
            </a:p>
          </p:txBody>
        </p:sp>
      </p:grpSp>
      <p:sp>
        <p:nvSpPr>
          <p:cNvPr id="2" name="文本框 1">
            <a:extLst>
              <a:ext uri="{FF2B5EF4-FFF2-40B4-BE49-F238E27FC236}">
                <a16:creationId xmlns:a16="http://schemas.microsoft.com/office/drawing/2014/main" xmlns="" id="{71B550F3-AFE7-41D7-9402-39B78F9F3D08}"/>
              </a:ext>
            </a:extLst>
          </p:cNvPr>
          <p:cNvSpPr txBox="1"/>
          <p:nvPr/>
        </p:nvSpPr>
        <p:spPr>
          <a:xfrm>
            <a:off x="1315763" y="1491218"/>
            <a:ext cx="2954655" cy="369332"/>
          </a:xfrm>
          <a:prstGeom prst="rect">
            <a:avLst/>
          </a:prstGeom>
          <a:noFill/>
        </p:spPr>
        <p:txBody>
          <a:bodyPr wrap="none" rtlCol="0">
            <a:spAutoFit/>
          </a:bodyPr>
          <a:lstStyle/>
          <a:p>
            <a:r>
              <a:rPr lang="zh-CN" altLang="en-US" sz="1800" dirty="0" smtClean="0">
                <a:solidFill>
                  <a:schemeClr val="tx1">
                    <a:lumMod val="85000"/>
                    <a:lumOff val="15000"/>
                  </a:schemeClr>
                </a:solidFill>
                <a:latin typeface="微软雅黑" panose="020B0503020204020204" pitchFamily="34" charset="-122"/>
                <a:ea typeface="微软雅黑" panose="020B0503020204020204" pitchFamily="34" charset="-122"/>
              </a:rPr>
              <a:t>要结</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合当前任务和长远目标</a:t>
            </a:r>
          </a:p>
        </p:txBody>
      </p:sp>
    </p:spTree>
    <p:extLst>
      <p:ext uri="{BB962C8B-B14F-4D97-AF65-F5344CB8AC3E}">
        <p14:creationId xmlns:p14="http://schemas.microsoft.com/office/powerpoint/2010/main" val="2333970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fltVal val="0"/>
                                          </p:val>
                                        </p:tav>
                                        <p:tav tm="100000">
                                          <p:val>
                                            <p:strVal val="#ppt_w"/>
                                          </p:val>
                                        </p:tav>
                                      </p:tavLst>
                                    </p:anim>
                                    <p:anim calcmode="lin" valueType="num">
                                      <p:cBhvr>
                                        <p:cTn id="12" dur="1000" fill="hold"/>
                                        <p:tgtEl>
                                          <p:spTgt spid="26"/>
                                        </p:tgtEl>
                                        <p:attrNameLst>
                                          <p:attrName>ppt_h</p:attrName>
                                        </p:attrNameLst>
                                      </p:cBhvr>
                                      <p:tavLst>
                                        <p:tav tm="0">
                                          <p:val>
                                            <p:fltVal val="0"/>
                                          </p:val>
                                        </p:tav>
                                        <p:tav tm="100000">
                                          <p:val>
                                            <p:strVal val="#ppt_h"/>
                                          </p:val>
                                        </p:tav>
                                      </p:tavLst>
                                    </p:anim>
                                    <p:anim calcmode="lin" valueType="num">
                                      <p:cBhvr>
                                        <p:cTn id="13" dur="1000" fill="hold"/>
                                        <p:tgtEl>
                                          <p:spTgt spid="26"/>
                                        </p:tgtEl>
                                        <p:attrNameLst>
                                          <p:attrName>style.rotation</p:attrName>
                                        </p:attrNameLst>
                                      </p:cBhvr>
                                      <p:tavLst>
                                        <p:tav tm="0">
                                          <p:val>
                                            <p:fltVal val="90"/>
                                          </p:val>
                                        </p:tav>
                                        <p:tav tm="100000">
                                          <p:val>
                                            <p:fltVal val="0"/>
                                          </p:val>
                                        </p:tav>
                                      </p:tavLst>
                                    </p:anim>
                                    <p:animEffect transition="in" filter="fade">
                                      <p:cBhvr>
                                        <p:cTn id="14" dur="1000"/>
                                        <p:tgtEl>
                                          <p:spTgt spid="26"/>
                                        </p:tgtEl>
                                      </p:cBhvr>
                                    </p:animEffect>
                                  </p:childTnLst>
                                </p:cTn>
                              </p:par>
                            </p:childTnLst>
                          </p:cTn>
                        </p:par>
                        <p:par>
                          <p:cTn id="15" fill="hold">
                            <p:stCondLst>
                              <p:cond delay="15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par>
                          <p:cTn id="19" fill="hold">
                            <p:stCondLst>
                              <p:cond delay="2200"/>
                            </p:stCondLst>
                            <p:childTnLst>
                              <p:par>
                                <p:cTn id="20" presetID="22" presetClass="entr" presetSubtype="8"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2700"/>
                            </p:stCondLst>
                            <p:childTnLst>
                              <p:par>
                                <p:cTn id="24" presetID="10" presetClass="entr" presetSubtype="0" fill="hold" grpId="0" nodeType="afterEffect">
                                  <p:stCondLst>
                                    <p:cond delay="0"/>
                                  </p:stCondLst>
                                  <p:iterate type="wd">
                                    <p:tmPct val="10000"/>
                                  </p:iterate>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3750"/>
                            </p:stCondLst>
                            <p:childTnLst>
                              <p:par>
                                <p:cTn id="28" presetID="22" presetClass="entr" presetSubtype="8"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425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par>
                          <p:cTn id="35" fill="hold">
                            <p:stCondLst>
                              <p:cond delay="5650"/>
                            </p:stCondLst>
                            <p:childTnLst>
                              <p:par>
                                <p:cTn id="36" presetID="22" presetClass="entr" presetSubtype="8"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par>
                          <p:cTn id="39" fill="hold">
                            <p:stCondLst>
                              <p:cond delay="615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par>
                          <p:cTn id="43" fill="hold">
                            <p:stCondLst>
                              <p:cond delay="7950"/>
                            </p:stCondLst>
                            <p:childTnLst>
                              <p:par>
                                <p:cTn id="44" presetID="22" presetClass="entr" presetSubtype="8"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par>
                          <p:cTn id="47" fill="hold">
                            <p:stCondLst>
                              <p:cond delay="8450"/>
                            </p:stCondLst>
                            <p:childTnLst>
                              <p:par>
                                <p:cTn id="48" presetID="10" presetClass="entr" presetSubtype="0" fill="hold" grpId="0" nodeType="afterEffect">
                                  <p:stCondLst>
                                    <p:cond delay="0"/>
                                  </p:stCondLst>
                                  <p:iterate type="wd">
                                    <p:tmPct val="10000"/>
                                  </p:iterate>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par>
                          <p:cTn id="51" fill="hold">
                            <p:stCondLst>
                              <p:cond delay="9450"/>
                            </p:stCondLst>
                            <p:childTnLst>
                              <p:par>
                                <p:cTn id="52" presetID="22" presetClass="entr" presetSubtype="8"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par>
                          <p:cTn id="55" fill="hold">
                            <p:stCondLst>
                              <p:cond delay="9950"/>
                            </p:stCondLst>
                            <p:childTnLst>
                              <p:par>
                                <p:cTn id="56" presetID="10" presetClass="entr" presetSubtype="0" fill="hold" grpId="0" nodeType="afterEffect">
                                  <p:stCondLst>
                                    <p:cond delay="0"/>
                                  </p:stCondLst>
                                  <p:iterate type="wd">
                                    <p:tmPct val="10000"/>
                                  </p:iterate>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par>
                          <p:cTn id="59" fill="hold">
                            <p:stCondLst>
                              <p:cond delay="12050"/>
                            </p:stCondLst>
                            <p:childTnLst>
                              <p:par>
                                <p:cTn id="60" presetID="22" presetClass="entr" presetSubtype="8"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par>
                          <p:cTn id="63" fill="hold">
                            <p:stCondLst>
                              <p:cond delay="12550"/>
                            </p:stCondLst>
                            <p:childTnLst>
                              <p:par>
                                <p:cTn id="64" presetID="10" presetClass="entr" presetSubtype="0" fill="hold" grpId="0" nodeType="afterEffect">
                                  <p:stCondLst>
                                    <p:cond delay="0"/>
                                  </p:stCondLst>
                                  <p:iterate type="wd">
                                    <p:tmPct val="10000"/>
                                  </p:iterate>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1" grpId="0"/>
      <p:bldP spid="42" grpId="0"/>
      <p:bldP spid="43" grpId="0"/>
      <p:bldP spid="44" grpId="0"/>
      <p:bldP spid="45" grpId="0"/>
      <p:bldP spid="4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5F05A1D0-9941-49D7-9D79-BE9C0759B287}"/>
              </a:ext>
            </a:extLst>
          </p:cNvPr>
          <p:cNvSpPr/>
          <p:nvPr/>
        </p:nvSpPr>
        <p:spPr>
          <a:xfrm>
            <a:off x="1791093" y="2860626"/>
            <a:ext cx="8909564" cy="1384290"/>
          </a:xfrm>
          <a:prstGeom prst="rect">
            <a:avLst/>
          </a:prstGeom>
        </p:spPr>
        <p:txBody>
          <a:bodyPr wrap="square">
            <a:spAutoFit/>
          </a:bodyPr>
          <a:lstStyle/>
          <a:p>
            <a:pPr lvl="0" algn="ctr" defTabSz="914400">
              <a:lnSpc>
                <a:spcPct val="120000"/>
              </a:lnSpc>
            </a:pPr>
            <a:r>
              <a:rPr lang="zh-CN" altLang="en-US" sz="3600" b="1"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社会主义初级阶段基本国情没有变</a:t>
            </a:r>
          </a:p>
          <a:p>
            <a:pPr lvl="0" algn="ctr" defTabSz="914400">
              <a:lnSpc>
                <a:spcPct val="120000"/>
              </a:lnSpc>
            </a:pPr>
            <a:r>
              <a:rPr lang="zh-CN" altLang="en-US" sz="3600" b="1"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世界最大发展中国家的国际地位没有变</a:t>
            </a: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1065114" y="1283466"/>
            <a:ext cx="10080623" cy="122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1" algn="ctr" fontAlgn="base">
              <a:lnSpc>
                <a:spcPct val="120000"/>
              </a:lnSpc>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四、我国社会主要矛盾的变化没有改变</a:t>
            </a:r>
          </a:p>
          <a:p>
            <a:pPr lvl="1" algn="ctr" fontAlgn="base">
              <a:lnSpc>
                <a:spcPct val="120000"/>
              </a:lnSpc>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对我国社会主义所处历史阶段的判断</a:t>
            </a:r>
          </a:p>
        </p:txBody>
      </p:sp>
      <p:cxnSp>
        <p:nvCxnSpPr>
          <p:cNvPr id="5" name="直接箭头连接符 4">
            <a:extLst>
              <a:ext uri="{FF2B5EF4-FFF2-40B4-BE49-F238E27FC236}">
                <a16:creationId xmlns:a16="http://schemas.microsoft.com/office/drawing/2014/main" xmlns="" id="{A75B1BFA-0DF0-4B65-A6BA-14389A19CD98}"/>
              </a:ext>
            </a:extLst>
          </p:cNvPr>
          <p:cNvCxnSpPr>
            <a:cxnSpLocks/>
          </p:cNvCxnSpPr>
          <p:nvPr/>
        </p:nvCxnSpPr>
        <p:spPr>
          <a:xfrm>
            <a:off x="1057372" y="2710039"/>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151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35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8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34872" y="1481045"/>
            <a:ext cx="4504628" cy="3459409"/>
          </a:xfrm>
          <a:prstGeom prst="rect">
            <a:avLst/>
          </a:prstGeom>
          <a:noFill/>
        </p:spPr>
        <p:txBody>
          <a:bodyPr wrap="square" rtlCol="0">
            <a:spAutoFit/>
          </a:bodyPr>
          <a:lstStyle/>
          <a:p>
            <a:pPr algn="just">
              <a:lnSpc>
                <a:spcPct val="150000"/>
              </a:lnSpc>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必须认识到，我国社会主要矛盾的变化，没有改变我们对我国社会主义所处历史阶段的判断，我国仍处于并将长期处于社会主义初级阶段的基本国情没有变，我国是世界最大发展中国家的国际地位没有变</a:t>
            </a:r>
            <a:r>
              <a:rPr lang="zh-CN"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r" fontAlgn="base">
              <a:lnSpc>
                <a:spcPct val="120000"/>
              </a:lnSpc>
              <a:spcBef>
                <a:spcPts val="1200"/>
              </a:spcBef>
              <a:spcAft>
                <a:spcPct val="0"/>
              </a:spcAft>
              <a:defRPr/>
            </a:pPr>
            <a:r>
              <a:rPr lang="en-US" altLang="zh-CN" sz="1200" dirty="0" smtClean="0">
                <a:solidFill>
                  <a:schemeClr val="tx1">
                    <a:lumMod val="75000"/>
                    <a:lumOff val="25000"/>
                  </a:schemeClr>
                </a:solidFill>
                <a:latin typeface="+mn-ea"/>
              </a:rPr>
              <a:t>             </a:t>
            </a:r>
            <a:r>
              <a:rPr lang="en-US" altLang="zh-CN" sz="1200" dirty="0" smtClean="0">
                <a:solidFill>
                  <a:schemeClr val="tx1">
                    <a:lumMod val="85000"/>
                    <a:lumOff val="15000"/>
                  </a:schemeClr>
                </a:solidFill>
                <a:latin typeface="+mn-ea"/>
              </a:rPr>
              <a:t>——</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日，习近平在</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中国共产党</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r" fontAlgn="base">
              <a:lnSpc>
                <a:spcPct val="120000"/>
              </a:lnSpc>
              <a:spcAft>
                <a:spcPct val="0"/>
              </a:spcAft>
              <a:defRPr/>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第十九</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次全国代表大会上的报告</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34" y="1608045"/>
            <a:ext cx="5338630" cy="343452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2714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20428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F275F489-4590-4588-9EA9-DC27A9A236B9}"/>
              </a:ext>
            </a:extLst>
          </p:cNvPr>
          <p:cNvGrpSpPr>
            <a:grpSpLocks noChangeAspect="1"/>
          </p:cNvGrpSpPr>
          <p:nvPr>
            <p:custDataLst>
              <p:tags r:id="rId1"/>
            </p:custDataLst>
          </p:nvPr>
        </p:nvGrpSpPr>
        <p:grpSpPr>
          <a:xfrm>
            <a:off x="9427" y="2017060"/>
            <a:ext cx="12192000" cy="3624056"/>
            <a:chOff x="1" y="1539000"/>
            <a:chExt cx="12192000" cy="4606082"/>
          </a:xfrm>
          <a:effectLst>
            <a:outerShdw blurRad="50800" dist="38100" dir="2700000" algn="tl" rotWithShape="0">
              <a:prstClr val="black">
                <a:alpha val="40000"/>
              </a:prstClr>
            </a:outerShdw>
          </a:effectLst>
        </p:grpSpPr>
        <p:sp>
          <p:nvSpPr>
            <p:cNvPr id="14" name="iṡļïdê">
              <a:extLst>
                <a:ext uri="{FF2B5EF4-FFF2-40B4-BE49-F238E27FC236}">
                  <a16:creationId xmlns:a16="http://schemas.microsoft.com/office/drawing/2014/main" xmlns="" id="{45114C9E-DC15-4EF0-8DF3-472085D9B9F8}"/>
                </a:ext>
              </a:extLst>
            </p:cNvPr>
            <p:cNvSpPr/>
            <p:nvPr/>
          </p:nvSpPr>
          <p:spPr>
            <a:xfrm>
              <a:off x="1" y="4077129"/>
              <a:ext cx="12192000" cy="2067953"/>
            </a:xfrm>
            <a:prstGeom prst="trapezoid">
              <a:avLst>
                <a:gd name="adj" fmla="val 92298"/>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lvl="0" algn="ctr" defTabSz="913765">
                <a:lnSpc>
                  <a:spcPct val="150000"/>
                </a:lnSpc>
                <a:buSzPct val="25000"/>
                <a:defRPr/>
              </a:pPr>
              <a:endParaRPr lang="de-DE" altLang="zh-CN" sz="1400" dirty="0">
                <a:solidFill>
                  <a:schemeClr val="tx1"/>
                </a:solidFill>
              </a:endParaRPr>
            </a:p>
          </p:txBody>
        </p:sp>
        <p:grpSp>
          <p:nvGrpSpPr>
            <p:cNvPr id="15" name="íṣľîḓê">
              <a:extLst>
                <a:ext uri="{FF2B5EF4-FFF2-40B4-BE49-F238E27FC236}">
                  <a16:creationId xmlns:a16="http://schemas.microsoft.com/office/drawing/2014/main" xmlns="" id="{DD67927C-3870-4F96-9761-EB0E77C3BECE}"/>
                </a:ext>
              </a:extLst>
            </p:cNvPr>
            <p:cNvGrpSpPr/>
            <p:nvPr/>
          </p:nvGrpSpPr>
          <p:grpSpPr>
            <a:xfrm>
              <a:off x="1356784" y="1539000"/>
              <a:ext cx="9092128" cy="3161994"/>
              <a:chOff x="1356784" y="1917130"/>
              <a:chExt cx="9092128" cy="3161994"/>
            </a:xfrm>
          </p:grpSpPr>
          <p:grpSp>
            <p:nvGrpSpPr>
              <p:cNvPr id="16" name="iṧḻiḍe">
                <a:extLst>
                  <a:ext uri="{FF2B5EF4-FFF2-40B4-BE49-F238E27FC236}">
                    <a16:creationId xmlns:a16="http://schemas.microsoft.com/office/drawing/2014/main" xmlns="" id="{8104CCF4-9523-488A-A289-BC4B3A51B714}"/>
                  </a:ext>
                </a:extLst>
              </p:cNvPr>
              <p:cNvGrpSpPr/>
              <p:nvPr/>
            </p:nvGrpSpPr>
            <p:grpSpPr>
              <a:xfrm>
                <a:off x="1356784" y="1917130"/>
                <a:ext cx="2853696" cy="3161994"/>
                <a:chOff x="1356784" y="1917130"/>
                <a:chExt cx="2853696" cy="3161994"/>
              </a:xfrm>
            </p:grpSpPr>
            <p:sp>
              <p:nvSpPr>
                <p:cNvPr id="27" name="îṣ1iḍè">
                  <a:extLst>
                    <a:ext uri="{FF2B5EF4-FFF2-40B4-BE49-F238E27FC236}">
                      <a16:creationId xmlns:a16="http://schemas.microsoft.com/office/drawing/2014/main" xmlns="" id="{47896F86-404C-48BB-BB70-22DA6FF5D742}"/>
                    </a:ext>
                  </a:extLst>
                </p:cNvPr>
                <p:cNvSpPr/>
                <p:nvPr/>
              </p:nvSpPr>
              <p:spPr>
                <a:xfrm>
                  <a:off x="1356784" y="1917130"/>
                  <a:ext cx="2853695" cy="3161994"/>
                </a:xfrm>
                <a:prstGeom prst="snip1Rect">
                  <a:avLst>
                    <a:gd name="adj" fmla="val 0"/>
                  </a:avLst>
                </a:prstGeom>
                <a:solidFill>
                  <a:schemeClr val="bg1"/>
                </a:solidFill>
                <a:ln w="3175">
                  <a:solidFill>
                    <a:srgbClr val="F32A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isľíde">
                  <a:extLst>
                    <a:ext uri="{FF2B5EF4-FFF2-40B4-BE49-F238E27FC236}">
                      <a16:creationId xmlns:a16="http://schemas.microsoft.com/office/drawing/2014/main" xmlns="" id="{E766DF1D-CAB8-4D7B-B8CB-B9C382BD32A8}"/>
                    </a:ext>
                  </a:extLst>
                </p:cNvPr>
                <p:cNvSpPr/>
                <p:nvPr/>
              </p:nvSpPr>
              <p:spPr>
                <a:xfrm>
                  <a:off x="1356785" y="4955943"/>
                  <a:ext cx="2853695" cy="123181"/>
                </a:xfrm>
                <a:prstGeom prst="rect">
                  <a:avLst/>
                </a:prstGeom>
                <a:solidFill>
                  <a:srgbClr val="F32A32"/>
                </a:solidFill>
                <a:ln w="3175">
                  <a:noFill/>
                  <a:prstDash val="solid"/>
                  <a:round/>
                  <a:headEnd/>
                  <a:tailEnd/>
                </a:ln>
                <a:effectLst/>
              </p:spPr>
              <p:txBody>
                <a:bodyPr anchor="ctr"/>
                <a:lstStyle/>
                <a:p>
                  <a:pPr algn="ctr"/>
                  <a:endParaRPr/>
                </a:p>
              </p:txBody>
            </p:sp>
          </p:grpSp>
          <p:grpSp>
            <p:nvGrpSpPr>
              <p:cNvPr id="17" name="íṡḷíḋè">
                <a:extLst>
                  <a:ext uri="{FF2B5EF4-FFF2-40B4-BE49-F238E27FC236}">
                    <a16:creationId xmlns:a16="http://schemas.microsoft.com/office/drawing/2014/main" xmlns="" id="{8FA772F6-20E4-4DC4-B574-0193AFD8FF18}"/>
                  </a:ext>
                </a:extLst>
              </p:cNvPr>
              <p:cNvGrpSpPr/>
              <p:nvPr/>
            </p:nvGrpSpPr>
            <p:grpSpPr>
              <a:xfrm>
                <a:off x="4476000" y="1917130"/>
                <a:ext cx="2853696" cy="3161994"/>
                <a:chOff x="1356784" y="1917130"/>
                <a:chExt cx="2853696" cy="3161994"/>
              </a:xfrm>
            </p:grpSpPr>
            <p:sp>
              <p:nvSpPr>
                <p:cNvPr id="24" name="îṡ1îďè">
                  <a:extLst>
                    <a:ext uri="{FF2B5EF4-FFF2-40B4-BE49-F238E27FC236}">
                      <a16:creationId xmlns:a16="http://schemas.microsoft.com/office/drawing/2014/main" xmlns="" id="{D0AF7D12-2B86-44C8-9810-343F938AE733}"/>
                    </a:ext>
                  </a:extLst>
                </p:cNvPr>
                <p:cNvSpPr/>
                <p:nvPr/>
              </p:nvSpPr>
              <p:spPr>
                <a:xfrm>
                  <a:off x="1356784" y="1917130"/>
                  <a:ext cx="2853695" cy="3161994"/>
                </a:xfrm>
                <a:prstGeom prst="snip1Rect">
                  <a:avLst>
                    <a:gd name="adj" fmla="val 0"/>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íṧ1ïḓe">
                  <a:extLst>
                    <a:ext uri="{FF2B5EF4-FFF2-40B4-BE49-F238E27FC236}">
                      <a16:creationId xmlns:a16="http://schemas.microsoft.com/office/drawing/2014/main" xmlns="" id="{4A7F6625-549F-4880-9A71-84F1E633576E}"/>
                    </a:ext>
                  </a:extLst>
                </p:cNvPr>
                <p:cNvSpPr/>
                <p:nvPr/>
              </p:nvSpPr>
              <p:spPr>
                <a:xfrm>
                  <a:off x="1356785" y="4955943"/>
                  <a:ext cx="2853695" cy="123181"/>
                </a:xfrm>
                <a:prstGeom prst="rect">
                  <a:avLst/>
                </a:prstGeom>
                <a:solidFill>
                  <a:schemeClr val="accent1"/>
                </a:solidFill>
                <a:ln w="3175">
                  <a:noFill/>
                  <a:prstDash val="solid"/>
                  <a:round/>
                  <a:headEnd/>
                  <a:tailEnd/>
                </a:ln>
                <a:effectLst/>
              </p:spPr>
              <p:txBody>
                <a:bodyPr anchor="ctr"/>
                <a:lstStyle/>
                <a:p>
                  <a:pPr algn="ctr"/>
                  <a:endParaRPr/>
                </a:p>
              </p:txBody>
            </p:sp>
          </p:grpSp>
          <p:grpSp>
            <p:nvGrpSpPr>
              <p:cNvPr id="18" name="iŝ1ïḑe">
                <a:extLst>
                  <a:ext uri="{FF2B5EF4-FFF2-40B4-BE49-F238E27FC236}">
                    <a16:creationId xmlns:a16="http://schemas.microsoft.com/office/drawing/2014/main" xmlns="" id="{AB6C4988-D10E-499C-81AA-A5A69D7922F4}"/>
                  </a:ext>
                </a:extLst>
              </p:cNvPr>
              <p:cNvGrpSpPr/>
              <p:nvPr/>
            </p:nvGrpSpPr>
            <p:grpSpPr>
              <a:xfrm>
                <a:off x="7595216" y="1917130"/>
                <a:ext cx="2853696" cy="3161994"/>
                <a:chOff x="1356784" y="1917130"/>
                <a:chExt cx="2853696" cy="3161994"/>
              </a:xfrm>
            </p:grpSpPr>
            <p:sp>
              <p:nvSpPr>
                <p:cNvPr id="19" name="iš1îḑê">
                  <a:extLst>
                    <a:ext uri="{FF2B5EF4-FFF2-40B4-BE49-F238E27FC236}">
                      <a16:creationId xmlns:a16="http://schemas.microsoft.com/office/drawing/2014/main" xmlns="" id="{6A8ABADD-FC7A-41DB-B7F6-7057F3978CE5}"/>
                    </a:ext>
                  </a:extLst>
                </p:cNvPr>
                <p:cNvSpPr/>
                <p:nvPr/>
              </p:nvSpPr>
              <p:spPr>
                <a:xfrm>
                  <a:off x="1356784" y="1917130"/>
                  <a:ext cx="2853695" cy="3161994"/>
                </a:xfrm>
                <a:prstGeom prst="snip1Rect">
                  <a:avLst>
                    <a:gd name="adj" fmla="val 0"/>
                  </a:avLst>
                </a:prstGeom>
                <a:solidFill>
                  <a:schemeClr val="bg1"/>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0" name="iṥľïḍé">
                  <a:extLst>
                    <a:ext uri="{FF2B5EF4-FFF2-40B4-BE49-F238E27FC236}">
                      <a16:creationId xmlns:a16="http://schemas.microsoft.com/office/drawing/2014/main" xmlns="" id="{328AA5B9-1CC7-4645-9D0C-64C53923D8B9}"/>
                    </a:ext>
                  </a:extLst>
                </p:cNvPr>
                <p:cNvSpPr/>
                <p:nvPr/>
              </p:nvSpPr>
              <p:spPr>
                <a:xfrm>
                  <a:off x="1356785" y="4955943"/>
                  <a:ext cx="2853695" cy="123181"/>
                </a:xfrm>
                <a:prstGeom prst="rect">
                  <a:avLst/>
                </a:prstGeom>
                <a:solidFill>
                  <a:schemeClr val="accent2">
                    <a:lumMod val="75000"/>
                  </a:schemeClr>
                </a:solidFill>
                <a:ln w="3175">
                  <a:noFill/>
                  <a:prstDash val="solid"/>
                  <a:round/>
                  <a:headEnd/>
                  <a:tailEnd/>
                </a:ln>
                <a:effectLst/>
              </p:spPr>
              <p:txBody>
                <a:bodyPr anchor="ctr"/>
                <a:lstStyle/>
                <a:p>
                  <a:pPr algn="ctr"/>
                  <a:endParaRPr/>
                </a:p>
              </p:txBody>
            </p:sp>
          </p:grpSp>
        </p:grpSp>
      </p:grpSp>
      <p:sp>
        <p:nvSpPr>
          <p:cNvPr id="6" name="矩形 5">
            <a:extLst>
              <a:ext uri="{FF2B5EF4-FFF2-40B4-BE49-F238E27FC236}">
                <a16:creationId xmlns:a16="http://schemas.microsoft.com/office/drawing/2014/main" xmlns="" id="{F05A41E3-6C2B-48D2-8428-6AC36F5B8BB6}"/>
              </a:ext>
            </a:extLst>
          </p:cNvPr>
          <p:cNvSpPr/>
          <p:nvPr/>
        </p:nvSpPr>
        <p:spPr>
          <a:xfrm>
            <a:off x="1901867" y="557978"/>
            <a:ext cx="8407120" cy="64633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zh-CN" altLang="en-US" sz="2400" b="1" dirty="0">
                <a:solidFill>
                  <a:srgbClr val="C8161D"/>
                </a:solidFill>
                <a:latin typeface="微软雅黑" panose="020B0503020204020204" pitchFamily="34" charset="-122"/>
                <a:ea typeface="微软雅黑" panose="020B0503020204020204" pitchFamily="34" charset="-122"/>
              </a:rPr>
              <a:t>正确</a:t>
            </a:r>
            <a:r>
              <a:rPr kumimoji="0" lang="zh-CN" altLang="en-US" sz="2400" b="1" i="0" u="none" strike="noStrike" kern="1200" cap="none" spc="0" normalizeH="0" baseline="0" noProof="0" dirty="0">
                <a:ln>
                  <a:noFill/>
                </a:ln>
                <a:solidFill>
                  <a:srgbClr val="C8161D"/>
                </a:solidFill>
                <a:effectLst/>
                <a:uLnTx/>
                <a:uFillTx/>
                <a:latin typeface="微软雅黑" panose="020B0503020204020204" pitchFamily="34" charset="-122"/>
                <a:ea typeface="微软雅黑" panose="020B0503020204020204" pitchFamily="34" charset="-122"/>
              </a:rPr>
              <a:t>理</a:t>
            </a:r>
            <a:r>
              <a:rPr kumimoji="0" lang="zh-CN" altLang="en-US" sz="2400" b="1" i="0" u="none" strike="noStrike" kern="1200" cap="none" spc="0" normalizeH="0" baseline="0" noProof="0" dirty="0" smtClean="0">
                <a:ln>
                  <a:noFill/>
                </a:ln>
                <a:solidFill>
                  <a:srgbClr val="C8161D"/>
                </a:solidFill>
                <a:effectLst/>
                <a:uLnTx/>
                <a:uFillTx/>
                <a:latin typeface="微软雅黑" panose="020B0503020204020204" pitchFamily="34" charset="-122"/>
                <a:ea typeface="微软雅黑" panose="020B0503020204020204" pitchFamily="34" charset="-122"/>
              </a:rPr>
              <a:t>解我国社会主</a:t>
            </a:r>
            <a:r>
              <a:rPr kumimoji="0" lang="zh-CN" altLang="en-US" sz="2400" b="1" i="0" u="none" strike="noStrike" kern="1200" cap="none" spc="0" normalizeH="0" baseline="0" noProof="0" dirty="0">
                <a:ln>
                  <a:noFill/>
                </a:ln>
                <a:solidFill>
                  <a:srgbClr val="C8161D"/>
                </a:solidFill>
                <a:effectLst/>
                <a:uLnTx/>
                <a:uFillTx/>
                <a:latin typeface="微软雅黑" panose="020B0503020204020204" pitchFamily="34" charset="-122"/>
                <a:ea typeface="微软雅黑" panose="020B0503020204020204" pitchFamily="34" charset="-122"/>
              </a:rPr>
              <a:t>要矛盾变化同社会主义初级阶段的关系</a:t>
            </a:r>
          </a:p>
        </p:txBody>
      </p:sp>
      <p:sp>
        <p:nvSpPr>
          <p:cNvPr id="37" name="矩形 36">
            <a:extLst>
              <a:ext uri="{FF2B5EF4-FFF2-40B4-BE49-F238E27FC236}">
                <a16:creationId xmlns:a16="http://schemas.microsoft.com/office/drawing/2014/main" xmlns="" id="{39F856BC-01F7-463B-86CF-C844741B59E8}"/>
              </a:ext>
            </a:extLst>
          </p:cNvPr>
          <p:cNvSpPr/>
          <p:nvPr/>
        </p:nvSpPr>
        <p:spPr>
          <a:xfrm>
            <a:off x="4355041" y="2580904"/>
            <a:ext cx="3114464" cy="1048172"/>
          </a:xfrm>
          <a:prstGeom prst="rect">
            <a:avLst/>
          </a:prstGeom>
        </p:spPr>
        <p:txBody>
          <a:bodyPr wrap="square">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我国社会主要矛盾</a:t>
            </a:r>
            <a:endParaRPr kumimoji="0" lang="en-US" altLang="zh-CN"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不会一成不变</a:t>
            </a:r>
          </a:p>
        </p:txBody>
      </p:sp>
      <p:sp>
        <p:nvSpPr>
          <p:cNvPr id="38" name="矩形 37">
            <a:extLst>
              <a:ext uri="{FF2B5EF4-FFF2-40B4-BE49-F238E27FC236}">
                <a16:creationId xmlns:a16="http://schemas.microsoft.com/office/drawing/2014/main" xmlns="" id="{07CAA1FF-45D8-4804-A836-556FD47D8582}"/>
              </a:ext>
            </a:extLst>
          </p:cNvPr>
          <p:cNvSpPr/>
          <p:nvPr/>
        </p:nvSpPr>
        <p:spPr>
          <a:xfrm>
            <a:off x="1553413" y="2550992"/>
            <a:ext cx="2479287" cy="1048172"/>
          </a:xfrm>
          <a:prstGeom prst="rect">
            <a:avLst/>
          </a:prstGeom>
        </p:spPr>
        <p:txBody>
          <a:bodyPr wrap="square">
            <a:spAutoFit/>
          </a:bodyPr>
          <a:lstStyle/>
          <a:p>
            <a:pPr marL="0" marR="0" lvl="0" indent="0" algn="ctr" defTabSz="1219170" rtl="0" eaLnBrk="1" fontAlgn="auto" latinLnBrk="0" hangingPunct="1">
              <a:lnSpc>
                <a:spcPct val="150000"/>
              </a:lnSpc>
              <a:spcBef>
                <a:spcPts val="0"/>
              </a:spcBef>
              <a:spcAft>
                <a:spcPts val="0"/>
              </a:spcAft>
              <a:buClr>
                <a:srgbClr val="C00000"/>
              </a:buClr>
              <a:buSzTx/>
              <a:buFontTx/>
              <a:buNone/>
              <a:tabLst/>
              <a:defRPr/>
            </a:pP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我国仍是世界上</a:t>
            </a:r>
            <a:endParaRPr kumimoji="0" lang="en-US" altLang="zh-CN"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algn="ctr" defTabSz="1219170" rtl="0" eaLnBrk="1" fontAlgn="auto" latinLnBrk="0" hangingPunct="1">
              <a:lnSpc>
                <a:spcPct val="150000"/>
              </a:lnSpc>
              <a:spcBef>
                <a:spcPts val="0"/>
              </a:spcBef>
              <a:spcAft>
                <a:spcPts val="0"/>
              </a:spcAft>
              <a:buClr>
                <a:srgbClr val="C00000"/>
              </a:buClr>
              <a:buSzTx/>
              <a:buFontTx/>
              <a:buNone/>
              <a:tabLst/>
              <a:defRPr/>
            </a:pP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最大的发展中国家</a:t>
            </a:r>
          </a:p>
        </p:txBody>
      </p:sp>
      <p:sp>
        <p:nvSpPr>
          <p:cNvPr id="40" name="矩形 39">
            <a:extLst>
              <a:ext uri="{FF2B5EF4-FFF2-40B4-BE49-F238E27FC236}">
                <a16:creationId xmlns:a16="http://schemas.microsoft.com/office/drawing/2014/main" xmlns="" id="{3081CE71-FC7A-44DB-B571-FE5E331E3096}"/>
              </a:ext>
            </a:extLst>
          </p:cNvPr>
          <p:cNvSpPr/>
          <p:nvPr/>
        </p:nvSpPr>
        <p:spPr>
          <a:xfrm>
            <a:off x="7391690" y="2521080"/>
            <a:ext cx="3279598" cy="1107996"/>
          </a:xfrm>
          <a:prstGeom prst="rect">
            <a:avLst/>
          </a:prstGeom>
        </p:spPr>
        <p:txBody>
          <a:bodyPr wrap="square">
            <a:spAutoFit/>
          </a:bodyPr>
          <a:lstStyle/>
          <a:p>
            <a:pPr marL="0" marR="0" lvl="2" indent="0" algn="ctr" defTabSz="1219170" rtl="0" eaLnBrk="1" fontAlgn="ctr" latinLnBrk="0" hangingPunct="1">
              <a:lnSpc>
                <a:spcPct val="150000"/>
              </a:lnSpc>
              <a:spcBef>
                <a:spcPts val="0"/>
              </a:spcBef>
              <a:spcAft>
                <a:spcPts val="0"/>
              </a:spcAft>
              <a:buClr>
                <a:srgbClr val="C00000"/>
              </a:buClr>
              <a:buSzPct val="70000"/>
              <a:buFontTx/>
              <a:buNone/>
              <a:tabLst>
                <a:tab pos="182029" algn="l"/>
              </a:tabLst>
              <a:defRPr/>
            </a:pP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把“变”与“不变”</a:t>
            </a:r>
            <a:endParaRPr kumimoji="0" lang="en-US" altLang="zh-CN"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2" indent="0" algn="ctr" defTabSz="1219170" rtl="0" eaLnBrk="1" fontAlgn="ctr" latinLnBrk="0" hangingPunct="1">
              <a:lnSpc>
                <a:spcPct val="150000"/>
              </a:lnSpc>
              <a:spcBef>
                <a:spcPts val="0"/>
              </a:spcBef>
              <a:spcAft>
                <a:spcPts val="0"/>
              </a:spcAft>
              <a:buClr>
                <a:srgbClr val="C00000"/>
              </a:buClr>
              <a:buSzPct val="70000"/>
              <a:buFontTx/>
              <a:buNone/>
              <a:tabLst>
                <a:tab pos="182029" algn="l"/>
              </a:tabLst>
              <a:defRPr/>
            </a:pP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这两个论断统一起来</a:t>
            </a:r>
          </a:p>
        </p:txBody>
      </p:sp>
    </p:spTree>
    <p:extLst>
      <p:ext uri="{BB962C8B-B14F-4D97-AF65-F5344CB8AC3E}">
        <p14:creationId xmlns:p14="http://schemas.microsoft.com/office/powerpoint/2010/main" val="388844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22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34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46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P spid="38"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1">
            <a:extLst>
              <a:ext uri="{FF2B5EF4-FFF2-40B4-BE49-F238E27FC236}">
                <a16:creationId xmlns:a16="http://schemas.microsoft.com/office/drawing/2014/main" xmlns="" id="{F1EEB0E4-A65C-42C5-A0B7-C5D16B810EDB}"/>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5139" r="5139"/>
          <a:stretch/>
        </p:blipFill>
        <p:spPr>
          <a:xfrm>
            <a:off x="0" y="-84317"/>
            <a:ext cx="12192000" cy="7157208"/>
          </a:xfrm>
          <a:prstGeom prst="rect">
            <a:avLst/>
          </a:prstGeom>
        </p:spPr>
      </p:pic>
      <p:grpSp>
        <p:nvGrpSpPr>
          <p:cNvPr id="4" name="组合 3">
            <a:extLst>
              <a:ext uri="{FF2B5EF4-FFF2-40B4-BE49-F238E27FC236}">
                <a16:creationId xmlns:a16="http://schemas.microsoft.com/office/drawing/2014/main" xmlns="" id="{BB806E11-A9F2-44C4-8CBE-88EB270D5205}"/>
              </a:ext>
            </a:extLst>
          </p:cNvPr>
          <p:cNvGrpSpPr/>
          <p:nvPr/>
        </p:nvGrpSpPr>
        <p:grpSpPr>
          <a:xfrm>
            <a:off x="1058474" y="1268760"/>
            <a:ext cx="10075052" cy="3589659"/>
            <a:chOff x="1066537" y="1279501"/>
            <a:chExt cx="10075052" cy="3589659"/>
          </a:xfrm>
        </p:grpSpPr>
        <p:sp>
          <p:nvSpPr>
            <p:cNvPr id="12" name="矩形: 圆角 11">
              <a:extLst>
                <a:ext uri="{FF2B5EF4-FFF2-40B4-BE49-F238E27FC236}">
                  <a16:creationId xmlns:a16="http://schemas.microsoft.com/office/drawing/2014/main" xmlns="" id="{17BC1323-0AA1-4A7A-969C-438BD8978AAF}"/>
                </a:ext>
              </a:extLst>
            </p:cNvPr>
            <p:cNvSpPr/>
            <p:nvPr/>
          </p:nvSpPr>
          <p:spPr>
            <a:xfrm>
              <a:off x="1066537" y="1970090"/>
              <a:ext cx="10075052" cy="2899070"/>
            </a:xfrm>
            <a:prstGeom prst="roundRect">
              <a:avLst>
                <a:gd name="adj" fmla="val 7597"/>
              </a:avLst>
            </a:prstGeom>
            <a:solidFill>
              <a:srgbClr val="FFFC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xmlns="" id="{27612DE7-7055-480D-9F05-174A19CDC707}"/>
                </a:ext>
              </a:extLst>
            </p:cNvPr>
            <p:cNvSpPr/>
            <p:nvPr/>
          </p:nvSpPr>
          <p:spPr>
            <a:xfrm>
              <a:off x="1066537" y="1279501"/>
              <a:ext cx="2552981"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mn-ea"/>
                  <a:cs typeface="+mn-ea"/>
                  <a:sym typeface="Helvetica" panose="020B0604020202020204" pitchFamily="34" charset="0"/>
                </a:rPr>
                <a:t>问题与思考</a:t>
              </a:r>
            </a:p>
          </p:txBody>
        </p:sp>
      </p:grpSp>
      <p:sp>
        <p:nvSpPr>
          <p:cNvPr id="11" name="矩形 10">
            <a:extLst>
              <a:ext uri="{FF2B5EF4-FFF2-40B4-BE49-F238E27FC236}">
                <a16:creationId xmlns:a16="http://schemas.microsoft.com/office/drawing/2014/main" xmlns="" id="{328C2B96-F31C-4669-802A-3C7FE7B88741}"/>
              </a:ext>
            </a:extLst>
          </p:cNvPr>
          <p:cNvSpPr/>
          <p:nvPr/>
        </p:nvSpPr>
        <p:spPr>
          <a:xfrm>
            <a:off x="1788536" y="2192989"/>
            <a:ext cx="8614927" cy="2394502"/>
          </a:xfrm>
          <a:prstGeom prst="rect">
            <a:avLst/>
          </a:prstGeom>
        </p:spPr>
        <p:txBody>
          <a:bodyPr wrap="square">
            <a:spAutoFit/>
          </a:bodyPr>
          <a:lstStyle/>
          <a:p>
            <a:pPr marL="457200" indent="-457200">
              <a:lnSpc>
                <a:spcPct val="150000"/>
              </a:lnSpc>
              <a:spcBef>
                <a:spcPts val="1200"/>
              </a:spcBef>
              <a:buClr>
                <a:schemeClr val="tx1">
                  <a:lumMod val="95000"/>
                  <a:lumOff val="5000"/>
                </a:schemeClr>
              </a:buClr>
              <a:buFont typeface="+mj-lt"/>
              <a:buAutoNum type="arabicPeriod"/>
              <a:defRPr/>
            </a:pPr>
            <a:r>
              <a:rPr lang="zh-CN" altLang="en-US" sz="2400" b="1" dirty="0">
                <a:solidFill>
                  <a:prstClr val="black"/>
                </a:solidFill>
                <a:latin typeface="微软雅黑" panose="020B0503020204020204" pitchFamily="34" charset="-122"/>
                <a:ea typeface="微软雅黑" panose="020B0503020204020204" pitchFamily="34" charset="-122"/>
              </a:rPr>
              <a:t>我国社会主要矛盾变化的主要依据是什么？</a:t>
            </a:r>
          </a:p>
          <a:p>
            <a:pPr marL="457200" indent="-457200">
              <a:lnSpc>
                <a:spcPct val="150000"/>
              </a:lnSpc>
              <a:spcBef>
                <a:spcPts val="1200"/>
              </a:spcBef>
              <a:buClr>
                <a:schemeClr val="tx1">
                  <a:lumMod val="95000"/>
                  <a:lumOff val="5000"/>
                </a:schemeClr>
              </a:buClr>
              <a:buFont typeface="+mj-lt"/>
              <a:buAutoNum type="arabicPeriod"/>
              <a:defRPr/>
            </a:pPr>
            <a:r>
              <a:rPr lang="zh-CN" altLang="en-US" sz="2400" b="1" dirty="0">
                <a:solidFill>
                  <a:prstClr val="black"/>
                </a:solidFill>
                <a:latin typeface="微软雅黑" panose="020B0503020204020204" pitchFamily="34" charset="-122"/>
                <a:ea typeface="微软雅黑" panose="020B0503020204020204" pitchFamily="34" charset="-122"/>
              </a:rPr>
              <a:t>如何理解我国社会主要矛盾变化的实践要求？</a:t>
            </a:r>
          </a:p>
          <a:p>
            <a:pPr marL="457200" indent="-457200">
              <a:lnSpc>
                <a:spcPct val="120000"/>
              </a:lnSpc>
              <a:spcBef>
                <a:spcPts val="1200"/>
              </a:spcBef>
              <a:buClr>
                <a:schemeClr val="tx1">
                  <a:lumMod val="95000"/>
                  <a:lumOff val="5000"/>
                </a:schemeClr>
              </a:buClr>
              <a:buFont typeface="+mj-lt"/>
              <a:buAutoNum type="arabicPeriod"/>
              <a:defRPr/>
            </a:pPr>
            <a:r>
              <a:rPr lang="zh-CN" altLang="en-US" sz="2400" b="1" dirty="0">
                <a:solidFill>
                  <a:prstClr val="black"/>
                </a:solidFill>
                <a:latin typeface="微软雅黑" panose="020B0503020204020204" pitchFamily="34" charset="-122"/>
                <a:ea typeface="微软雅黑" panose="020B0503020204020204" pitchFamily="34" charset="-122"/>
              </a:rPr>
              <a:t>为什么说我国社会主要矛盾的变化没有改变对我国社会主义所处历史阶段的判断？</a:t>
            </a:r>
          </a:p>
        </p:txBody>
      </p:sp>
      <p:sp>
        <p:nvSpPr>
          <p:cNvPr id="17" name="Freeform 7">
            <a:extLst>
              <a:ext uri="{FF2B5EF4-FFF2-40B4-BE49-F238E27FC236}">
                <a16:creationId xmlns:a16="http://schemas.microsoft.com/office/drawing/2014/main" xmlns="" id="{38C699FF-D9C8-4E9A-99B9-66BDD96A06B9}"/>
              </a:ext>
            </a:extLst>
          </p:cNvPr>
          <p:cNvSpPr>
            <a:spLocks noEditPoints="1"/>
          </p:cNvSpPr>
          <p:nvPr/>
        </p:nvSpPr>
        <p:spPr bwMode="auto">
          <a:xfrm>
            <a:off x="6359525" y="4360863"/>
            <a:ext cx="2301875" cy="2122488"/>
          </a:xfrm>
          <a:custGeom>
            <a:avLst/>
            <a:gdLst>
              <a:gd name="T0" fmla="*/ 426 w 1450"/>
              <a:gd name="T1" fmla="*/ 1254 h 1337"/>
              <a:gd name="T2" fmla="*/ 0 w 1450"/>
              <a:gd name="T3" fmla="*/ 1337 h 1337"/>
              <a:gd name="T4" fmla="*/ 107 w 1450"/>
              <a:gd name="T5" fmla="*/ 955 h 1337"/>
              <a:gd name="T6" fmla="*/ 1153 w 1450"/>
              <a:gd name="T7" fmla="*/ 0 h 1337"/>
              <a:gd name="T8" fmla="*/ 1450 w 1450"/>
              <a:gd name="T9" fmla="*/ 301 h 1337"/>
              <a:gd name="T10" fmla="*/ 426 w 1450"/>
              <a:gd name="T11" fmla="*/ 1254 h 1337"/>
              <a:gd name="T12" fmla="*/ 426 w 1450"/>
              <a:gd name="T13" fmla="*/ 1254 h 1337"/>
              <a:gd name="T14" fmla="*/ 426 w 1450"/>
              <a:gd name="T15" fmla="*/ 1254 h 1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0" h="1337">
                <a:moveTo>
                  <a:pt x="426" y="1254"/>
                </a:moveTo>
                <a:lnTo>
                  <a:pt x="0" y="1337"/>
                </a:lnTo>
                <a:lnTo>
                  <a:pt x="107" y="955"/>
                </a:lnTo>
                <a:lnTo>
                  <a:pt x="1153" y="0"/>
                </a:lnTo>
                <a:lnTo>
                  <a:pt x="1450" y="301"/>
                </a:lnTo>
                <a:lnTo>
                  <a:pt x="426" y="1254"/>
                </a:lnTo>
                <a:moveTo>
                  <a:pt x="426" y="1254"/>
                </a:moveTo>
                <a:lnTo>
                  <a:pt x="426" y="12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9" name="Freeform 9">
            <a:extLst>
              <a:ext uri="{FF2B5EF4-FFF2-40B4-BE49-F238E27FC236}">
                <a16:creationId xmlns:a16="http://schemas.microsoft.com/office/drawing/2014/main" xmlns="" id="{CCEDCBE8-2EF9-4D67-82AD-6062FF52D8F4}"/>
              </a:ext>
            </a:extLst>
          </p:cNvPr>
          <p:cNvSpPr>
            <a:spLocks noEditPoints="1"/>
          </p:cNvSpPr>
          <p:nvPr/>
        </p:nvSpPr>
        <p:spPr bwMode="auto">
          <a:xfrm>
            <a:off x="8339138" y="3932238"/>
            <a:ext cx="784225" cy="776288"/>
          </a:xfrm>
          <a:custGeom>
            <a:avLst/>
            <a:gdLst>
              <a:gd name="T0" fmla="*/ 295 w 494"/>
              <a:gd name="T1" fmla="*/ 489 h 489"/>
              <a:gd name="T2" fmla="*/ 0 w 494"/>
              <a:gd name="T3" fmla="*/ 188 h 489"/>
              <a:gd name="T4" fmla="*/ 198 w 494"/>
              <a:gd name="T5" fmla="*/ 0 h 489"/>
              <a:gd name="T6" fmla="*/ 494 w 494"/>
              <a:gd name="T7" fmla="*/ 300 h 489"/>
              <a:gd name="T8" fmla="*/ 295 w 494"/>
              <a:gd name="T9" fmla="*/ 489 h 489"/>
              <a:gd name="T10" fmla="*/ 295 w 494"/>
              <a:gd name="T11" fmla="*/ 489 h 489"/>
              <a:gd name="T12" fmla="*/ 295 w 494"/>
              <a:gd name="T13" fmla="*/ 489 h 489"/>
            </a:gdLst>
            <a:ahLst/>
            <a:cxnLst>
              <a:cxn ang="0">
                <a:pos x="T0" y="T1"/>
              </a:cxn>
              <a:cxn ang="0">
                <a:pos x="T2" y="T3"/>
              </a:cxn>
              <a:cxn ang="0">
                <a:pos x="T4" y="T5"/>
              </a:cxn>
              <a:cxn ang="0">
                <a:pos x="T6" y="T7"/>
              </a:cxn>
              <a:cxn ang="0">
                <a:pos x="T8" y="T9"/>
              </a:cxn>
              <a:cxn ang="0">
                <a:pos x="T10" y="T11"/>
              </a:cxn>
              <a:cxn ang="0">
                <a:pos x="T12" y="T13"/>
              </a:cxn>
            </a:cxnLst>
            <a:rect l="0" t="0" r="r" b="b"/>
            <a:pathLst>
              <a:path w="494" h="489">
                <a:moveTo>
                  <a:pt x="295" y="489"/>
                </a:moveTo>
                <a:lnTo>
                  <a:pt x="0" y="188"/>
                </a:lnTo>
                <a:lnTo>
                  <a:pt x="198" y="0"/>
                </a:lnTo>
                <a:lnTo>
                  <a:pt x="494" y="300"/>
                </a:lnTo>
                <a:lnTo>
                  <a:pt x="295" y="489"/>
                </a:lnTo>
                <a:moveTo>
                  <a:pt x="295" y="489"/>
                </a:moveTo>
                <a:lnTo>
                  <a:pt x="295" y="4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 name="矩形 1">
            <a:extLst>
              <a:ext uri="{FF2B5EF4-FFF2-40B4-BE49-F238E27FC236}">
                <a16:creationId xmlns:a16="http://schemas.microsoft.com/office/drawing/2014/main" xmlns="" id="{FE49FD86-33B5-42BE-8446-6A41FB4F9601}"/>
              </a:ext>
            </a:extLst>
          </p:cNvPr>
          <p:cNvSpPr/>
          <p:nvPr/>
        </p:nvSpPr>
        <p:spPr>
          <a:xfrm>
            <a:off x="4838700" y="-1092200"/>
            <a:ext cx="914400" cy="914400"/>
          </a:xfrm>
          <a:prstGeom prst="rect">
            <a:avLst/>
          </a:prstGeom>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1AA78763-E38E-471F-889C-D6C0A792D421}"/>
              </a:ext>
            </a:extLst>
          </p:cNvPr>
          <p:cNvSpPr/>
          <p:nvPr/>
        </p:nvSpPr>
        <p:spPr>
          <a:xfrm>
            <a:off x="4838700" y="-1257300"/>
            <a:ext cx="914400" cy="914400"/>
          </a:xfrm>
          <a:prstGeom prst="rect">
            <a:avLst/>
          </a:prstGeom>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50008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790218" y="647020"/>
            <a:ext cx="8611565" cy="1477328"/>
          </a:xfrm>
          <a:prstGeom prst="rect">
            <a:avLst/>
          </a:prstGeom>
        </p:spPr>
        <p:txBody>
          <a:bodyPr wrap="square">
            <a:spAutoFit/>
          </a:bodyPr>
          <a:lstStyle>
            <a:defPPr>
              <a:defRPr lang="zh-CN"/>
            </a:defPPr>
            <a:lvl1pPr>
              <a:defRPr sz="2400" b="1">
                <a:solidFill>
                  <a:schemeClr val="accent2"/>
                </a:solidFill>
                <a:latin typeface="微软雅黑" pitchFamily="34" charset="-122"/>
                <a:ea typeface="微软雅黑" pitchFamily="34" charset="-122"/>
              </a:defRPr>
            </a:lvl1pPr>
          </a:lstStyle>
          <a:p>
            <a:pPr indent="504000">
              <a:lnSpc>
                <a:spcPct val="150000"/>
              </a:lnSpc>
            </a:pPr>
            <a:r>
              <a:rPr lang="zh-CN" altLang="en-US" sz="2000" b="0" dirty="0">
                <a:solidFill>
                  <a:schemeClr val="tx1">
                    <a:lumMod val="85000"/>
                    <a:lumOff val="15000"/>
                  </a:schemeClr>
                </a:solidFill>
              </a:rPr>
              <a:t>社会主义初级阶段是不发达阶段，当前我国虽然已经取得举世瞩目的发展成就，但仍是世界上最大的发展中国家，仍然面对一系列严峻挑战，还有许多需要解决的问题。</a:t>
            </a:r>
          </a:p>
        </p:txBody>
      </p:sp>
      <p:grpSp>
        <p:nvGrpSpPr>
          <p:cNvPr id="20" name="组合 19"/>
          <p:cNvGrpSpPr/>
          <p:nvPr/>
        </p:nvGrpSpPr>
        <p:grpSpPr>
          <a:xfrm>
            <a:off x="3187552" y="2265863"/>
            <a:ext cx="6535181" cy="1298065"/>
            <a:chOff x="1232028" y="3181163"/>
            <a:chExt cx="5049496" cy="1671770"/>
          </a:xfrm>
        </p:grpSpPr>
        <p:sp>
          <p:nvSpPr>
            <p:cNvPr id="21" name="MH_Title_1"/>
            <p:cNvSpPr>
              <a:spLocks noChangeArrowheads="1"/>
            </p:cNvSpPr>
            <p:nvPr>
              <p:custDataLst>
                <p:tags r:id="rId1"/>
              </p:custDataLst>
            </p:nvPr>
          </p:nvSpPr>
          <p:spPr bwMode="auto">
            <a:xfrm>
              <a:off x="1232028" y="3181163"/>
              <a:ext cx="5049496" cy="1671770"/>
            </a:xfrm>
            <a:prstGeom prst="snip2DiagRect">
              <a:avLst/>
            </a:prstGeom>
            <a:solidFill>
              <a:srgbClr val="C00000"/>
            </a:solidFill>
            <a:ln w="38100" cap="flat" cmpd="sng" algn="ctr">
              <a:solidFill>
                <a:schemeClr val="bg1"/>
              </a:solidFill>
              <a:prstDash val="solid"/>
            </a:ln>
            <a:effectLst>
              <a:outerShdw blurRad="50800" dist="38100" dir="2700000" algn="tl" rotWithShape="0">
                <a:prstClr val="black">
                  <a:alpha val="40000"/>
                </a:prstClr>
              </a:outerShdw>
            </a:effectLst>
          </p:spPr>
          <p:txBody>
            <a:bodyPr rtlCol="0" anchor="ctr"/>
            <a:lstStyle/>
            <a:p>
              <a:pPr algn="ctr">
                <a:defRPr/>
              </a:pPr>
              <a:endParaRPr lang="zh-CN" altLang="en-US" sz="2400" kern="0" dirty="0">
                <a:solidFill>
                  <a:sysClr val="window" lastClr="FFFFFF"/>
                </a:solidFill>
                <a:latin typeface="微软雅黑" pitchFamily="34" charset="-122"/>
                <a:ea typeface="微软雅黑" pitchFamily="34" charset="-122"/>
              </a:endParaRPr>
            </a:p>
          </p:txBody>
        </p:sp>
        <p:sp>
          <p:nvSpPr>
            <p:cNvPr id="22" name="矩形 21"/>
            <p:cNvSpPr/>
            <p:nvPr/>
          </p:nvSpPr>
          <p:spPr>
            <a:xfrm>
              <a:off x="1764143" y="3405105"/>
              <a:ext cx="4129115" cy="1165368"/>
            </a:xfrm>
            <a:prstGeom prst="rect">
              <a:avLst/>
            </a:prstGeom>
          </p:spPr>
          <p:txBody>
            <a:bodyPr wrap="square" anchor="ctr">
              <a:spAutoFit/>
            </a:bodyPr>
            <a:lstStyle/>
            <a:p>
              <a:pPr algn="ctr">
                <a:lnSpc>
                  <a:spcPct val="120000"/>
                </a:lnSpc>
              </a:pPr>
              <a:r>
                <a:rPr lang="zh-CN" altLang="en-US" sz="2200" b="1" dirty="0">
                  <a:solidFill>
                    <a:schemeClr val="bg1"/>
                  </a:solidFill>
                  <a:latin typeface="微软雅黑" pitchFamily="34" charset="-122"/>
                  <a:ea typeface="微软雅黑" pitchFamily="34" charset="-122"/>
                </a:rPr>
                <a:t>党对社会主义初级阶段的认识：是从整个社会主义事业发展全局来看的</a:t>
              </a:r>
              <a:endParaRPr lang="fr-FR" altLang="zh-CN" sz="2200" b="1" dirty="0">
                <a:solidFill>
                  <a:schemeClr val="bg1"/>
                </a:solidFill>
                <a:latin typeface="微软雅黑" pitchFamily="34" charset="-122"/>
                <a:ea typeface="微软雅黑" pitchFamily="34" charset="-122"/>
              </a:endParaRPr>
            </a:p>
          </p:txBody>
        </p:sp>
      </p:grpSp>
      <p:sp>
        <p:nvSpPr>
          <p:cNvPr id="93" name="圆角矩形 6">
            <a:extLst>
              <a:ext uri="{FF2B5EF4-FFF2-40B4-BE49-F238E27FC236}">
                <a16:creationId xmlns:a16="http://schemas.microsoft.com/office/drawing/2014/main" xmlns="" id="{D338EE9D-4532-4FD5-A1F6-E75FFD8DE5DF}"/>
              </a:ext>
            </a:extLst>
          </p:cNvPr>
          <p:cNvSpPr/>
          <p:nvPr/>
        </p:nvSpPr>
        <p:spPr bwMode="auto">
          <a:xfrm>
            <a:off x="668676" y="3810857"/>
            <a:ext cx="3452118" cy="1594148"/>
          </a:xfrm>
          <a:prstGeom prst="snip2DiagRect">
            <a:avLst/>
          </a:prstGeom>
          <a:solidFill>
            <a:schemeClr val="bg1"/>
          </a:solidFill>
          <a:ln w="12700">
            <a:solidFill>
              <a:schemeClr val="bg1">
                <a:lumMod val="85000"/>
              </a:schemeClr>
            </a:solidFill>
          </a:ln>
          <a:effectLst>
            <a:outerShdw blurRad="76200" dir="18900000" sy="23000" kx="-1200000" algn="bl" rotWithShape="0">
              <a:prstClr val="black">
                <a:alpha val="20000"/>
              </a:prstClr>
            </a:outerShdw>
          </a:effectLst>
        </p:spPr>
        <p:txBody>
          <a:bodyPr rtlCol="0" anchor="ctr"/>
          <a:lstStyle/>
          <a:p>
            <a:pPr marL="0" lvl="2" algn="ctr"/>
            <a:endParaRPr lang="zh-CN" altLang="en-US" dirty="0">
              <a:solidFill>
                <a:schemeClr val="tx1">
                  <a:lumMod val="75000"/>
                  <a:lumOff val="25000"/>
                </a:schemeClr>
              </a:solidFill>
            </a:endParaRPr>
          </a:p>
        </p:txBody>
      </p:sp>
      <p:sp>
        <p:nvSpPr>
          <p:cNvPr id="28" name="圆角矩形 6">
            <a:extLst>
              <a:ext uri="{FF2B5EF4-FFF2-40B4-BE49-F238E27FC236}">
                <a16:creationId xmlns:a16="http://schemas.microsoft.com/office/drawing/2014/main" xmlns="" id="{D338EE9D-4532-4FD5-A1F6-E75FFD8DE5DF}"/>
              </a:ext>
            </a:extLst>
          </p:cNvPr>
          <p:cNvSpPr/>
          <p:nvPr/>
        </p:nvSpPr>
        <p:spPr bwMode="auto">
          <a:xfrm>
            <a:off x="4332675" y="3810857"/>
            <a:ext cx="3452118" cy="1594148"/>
          </a:xfrm>
          <a:prstGeom prst="snip2DiagRect">
            <a:avLst/>
          </a:prstGeom>
          <a:solidFill>
            <a:schemeClr val="bg1"/>
          </a:solidFill>
          <a:ln w="12700">
            <a:solidFill>
              <a:schemeClr val="bg1">
                <a:lumMod val="85000"/>
              </a:schemeClr>
            </a:solidFill>
          </a:ln>
          <a:effectLst>
            <a:outerShdw blurRad="76200" dir="18900000" sy="23000" kx="-1200000" algn="bl" rotWithShape="0">
              <a:prstClr val="black">
                <a:alpha val="20000"/>
              </a:prstClr>
            </a:outerShdw>
          </a:effectLst>
        </p:spPr>
        <p:txBody>
          <a:bodyPr rtlCol="0" anchor="ctr"/>
          <a:lstStyle/>
          <a:p>
            <a:pPr marL="0" lvl="2" algn="ctr"/>
            <a:endParaRPr lang="zh-CN" altLang="en-US" dirty="0">
              <a:solidFill>
                <a:schemeClr val="tx1">
                  <a:lumMod val="75000"/>
                  <a:lumOff val="25000"/>
                </a:schemeClr>
              </a:solidFill>
            </a:endParaRPr>
          </a:p>
        </p:txBody>
      </p:sp>
      <p:sp>
        <p:nvSpPr>
          <p:cNvPr id="94" name="圆角矩形 6">
            <a:extLst>
              <a:ext uri="{FF2B5EF4-FFF2-40B4-BE49-F238E27FC236}">
                <a16:creationId xmlns:a16="http://schemas.microsoft.com/office/drawing/2014/main" xmlns="" id="{D338EE9D-4532-4FD5-A1F6-E75FFD8DE5DF}"/>
              </a:ext>
            </a:extLst>
          </p:cNvPr>
          <p:cNvSpPr/>
          <p:nvPr/>
        </p:nvSpPr>
        <p:spPr bwMode="auto">
          <a:xfrm>
            <a:off x="7996674" y="3810857"/>
            <a:ext cx="3452118" cy="1594148"/>
          </a:xfrm>
          <a:prstGeom prst="snip2DiagRect">
            <a:avLst/>
          </a:prstGeom>
          <a:solidFill>
            <a:schemeClr val="bg1"/>
          </a:solidFill>
          <a:ln w="12700">
            <a:solidFill>
              <a:schemeClr val="bg1">
                <a:lumMod val="85000"/>
              </a:schemeClr>
            </a:solidFill>
          </a:ln>
          <a:effectLst>
            <a:outerShdw blurRad="76200" dir="18900000" sy="23000" kx="-1200000" algn="bl" rotWithShape="0">
              <a:prstClr val="black">
                <a:alpha val="20000"/>
              </a:prstClr>
            </a:outerShdw>
          </a:effectLst>
        </p:spPr>
        <p:txBody>
          <a:bodyPr rtlCol="0" anchor="ctr"/>
          <a:lstStyle/>
          <a:p>
            <a:pPr marL="0" lvl="2" algn="ctr"/>
            <a:endParaRPr lang="zh-CN" altLang="en-US" dirty="0">
              <a:solidFill>
                <a:schemeClr val="tx1">
                  <a:lumMod val="75000"/>
                  <a:lumOff val="25000"/>
                </a:schemeClr>
              </a:solidFill>
            </a:endParaRPr>
          </a:p>
        </p:txBody>
      </p:sp>
      <p:sp>
        <p:nvSpPr>
          <p:cNvPr id="24" name="矩形 23">
            <a:extLst>
              <a:ext uri="{FF2B5EF4-FFF2-40B4-BE49-F238E27FC236}">
                <a16:creationId xmlns:a16="http://schemas.microsoft.com/office/drawing/2014/main" xmlns="" id="{D07EDA12-AA64-4501-9A7C-F410D4C7B593}"/>
              </a:ext>
            </a:extLst>
          </p:cNvPr>
          <p:cNvSpPr/>
          <p:nvPr/>
        </p:nvSpPr>
        <p:spPr>
          <a:xfrm>
            <a:off x="7989671" y="3786469"/>
            <a:ext cx="3470696" cy="1597789"/>
          </a:xfrm>
          <a:prstGeom prst="snip2DiagRect">
            <a:avLst/>
          </a:prstGeom>
        </p:spPr>
        <p:txBody>
          <a:bodyPr wrap="square" anchor="ctr">
            <a:spAutoFit/>
          </a:bodyPr>
          <a:lstStyle/>
          <a:p>
            <a:pPr algn="just">
              <a:lnSpc>
                <a:spcPct val="150000"/>
              </a:lnSpc>
              <a:buClr>
                <a:srgbClr val="C00000"/>
              </a:buCl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涉及经济建设、政治建设、文化建设、社会建设、生态文明建设和党的建设各个方面</a:t>
            </a:r>
          </a:p>
        </p:txBody>
      </p:sp>
      <p:sp>
        <p:nvSpPr>
          <p:cNvPr id="26" name="矩形 25">
            <a:extLst>
              <a:ext uri="{FF2B5EF4-FFF2-40B4-BE49-F238E27FC236}">
                <a16:creationId xmlns:a16="http://schemas.microsoft.com/office/drawing/2014/main" xmlns="" id="{B96BF4FB-E8D6-4CC1-A31A-2AB4312DFC71}"/>
              </a:ext>
            </a:extLst>
          </p:cNvPr>
          <p:cNvSpPr/>
          <p:nvPr/>
        </p:nvSpPr>
        <p:spPr>
          <a:xfrm>
            <a:off x="713956" y="3903589"/>
            <a:ext cx="3368562" cy="1101923"/>
          </a:xfrm>
          <a:prstGeom prst="snip2DiagRect">
            <a:avLst/>
          </a:prstGeom>
        </p:spPr>
        <p:txBody>
          <a:bodyPr wrap="square">
            <a:spAutoFit/>
          </a:bodyPr>
          <a:lstStyle/>
          <a:p>
            <a:pPr>
              <a:lnSpc>
                <a:spcPct val="150000"/>
              </a:lnSpc>
              <a:buClr>
                <a:srgbClr val="C00000"/>
              </a:buCl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涉及生产力和生产关系、经济基础和上层建筑</a:t>
            </a:r>
          </a:p>
        </p:txBody>
      </p:sp>
      <p:sp>
        <p:nvSpPr>
          <p:cNvPr id="31" name="矩形 30">
            <a:extLst>
              <a:ext uri="{FF2B5EF4-FFF2-40B4-BE49-F238E27FC236}">
                <a16:creationId xmlns:a16="http://schemas.microsoft.com/office/drawing/2014/main" xmlns="" id="{FC5980BE-6E82-4B40-82E5-2BAF4E96F8BF}"/>
              </a:ext>
            </a:extLst>
          </p:cNvPr>
          <p:cNvSpPr/>
          <p:nvPr/>
        </p:nvSpPr>
        <p:spPr>
          <a:xfrm>
            <a:off x="4459632" y="3978837"/>
            <a:ext cx="3431102" cy="606058"/>
          </a:xfrm>
          <a:prstGeom prst="snip2DiagRect">
            <a:avLst>
              <a:gd name="adj1" fmla="val 0"/>
              <a:gd name="adj2" fmla="val 0"/>
            </a:avLst>
          </a:prstGeom>
          <a:noFill/>
        </p:spPr>
        <p:txBody>
          <a:bodyPr wrap="square">
            <a:spAutoFit/>
          </a:bodyPr>
          <a:lstStyle/>
          <a:p>
            <a:pPr>
              <a:lnSpc>
                <a:spcPct val="150000"/>
              </a:lnSpc>
              <a:buClr>
                <a:srgbClr val="C00000"/>
              </a:buCl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涉及物质文明和精神文明建设</a:t>
            </a:r>
          </a:p>
        </p:txBody>
      </p:sp>
      <p:sp>
        <p:nvSpPr>
          <p:cNvPr id="8" name="文本框 7"/>
          <p:cNvSpPr txBox="1"/>
          <p:nvPr/>
        </p:nvSpPr>
        <p:spPr>
          <a:xfrm>
            <a:off x="2096165" y="5556211"/>
            <a:ext cx="2236510" cy="707886"/>
          </a:xfrm>
          <a:prstGeom prst="rect">
            <a:avLst/>
          </a:prstGeom>
          <a:noFill/>
        </p:spPr>
        <p:txBody>
          <a:bodyPr wrap="none" rtlCol="0">
            <a:spAutoFit/>
          </a:bodyPr>
          <a:lstStyle/>
          <a:p>
            <a:r>
              <a:rPr lang="zh-CN" altLang="en-US" sz="4000" dirty="0" smtClean="0">
                <a:solidFill>
                  <a:srgbClr val="C00000"/>
                </a:solidFill>
                <a:latin typeface="华文行楷" panose="02010800040101010101" pitchFamily="2" charset="-122"/>
                <a:ea typeface="华文行楷" panose="02010800040101010101" pitchFamily="2" charset="-122"/>
              </a:rPr>
              <a:t>全面把握</a:t>
            </a:r>
            <a:endParaRPr lang="zh-CN" altLang="en-US" sz="4000" dirty="0">
              <a:solidFill>
                <a:srgbClr val="C00000"/>
              </a:solidFill>
              <a:latin typeface="华文行楷" panose="02010800040101010101" pitchFamily="2" charset="-122"/>
              <a:ea typeface="华文行楷" panose="02010800040101010101" pitchFamily="2" charset="-122"/>
            </a:endParaRPr>
          </a:p>
        </p:txBody>
      </p:sp>
      <p:sp>
        <p:nvSpPr>
          <p:cNvPr id="99" name="文本框 98"/>
          <p:cNvSpPr txBox="1"/>
          <p:nvPr/>
        </p:nvSpPr>
        <p:spPr>
          <a:xfrm>
            <a:off x="7693732" y="5561749"/>
            <a:ext cx="2236510" cy="707886"/>
          </a:xfrm>
          <a:prstGeom prst="rect">
            <a:avLst/>
          </a:prstGeom>
          <a:noFill/>
        </p:spPr>
        <p:txBody>
          <a:bodyPr wrap="none" rtlCol="0">
            <a:spAutoFit/>
          </a:bodyPr>
          <a:lstStyle/>
          <a:p>
            <a:r>
              <a:rPr lang="zh-CN" altLang="en-US" sz="4000" dirty="0" smtClean="0">
                <a:solidFill>
                  <a:srgbClr val="C00000"/>
                </a:solidFill>
                <a:latin typeface="华文行楷" panose="02010800040101010101" pitchFamily="2" charset="-122"/>
                <a:ea typeface="华文行楷" panose="02010800040101010101" pitchFamily="2" charset="-122"/>
              </a:rPr>
              <a:t>综合考量</a:t>
            </a:r>
            <a:endParaRPr lang="zh-CN" altLang="en-US" sz="4000" dirty="0">
              <a:solidFill>
                <a:srgbClr val="C00000"/>
              </a:solidFill>
              <a:latin typeface="华文行楷" panose="02010800040101010101" pitchFamily="2" charset="-122"/>
              <a:ea typeface="华文行楷" panose="02010800040101010101" pitchFamily="2" charset="-122"/>
            </a:endParaRPr>
          </a:p>
        </p:txBody>
      </p:sp>
      <p:cxnSp>
        <p:nvCxnSpPr>
          <p:cNvPr id="10" name="直接箭头连接符 9"/>
          <p:cNvCxnSpPr/>
          <p:nvPr/>
        </p:nvCxnSpPr>
        <p:spPr>
          <a:xfrm>
            <a:off x="713956" y="6287534"/>
            <a:ext cx="5077244" cy="0"/>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a:off x="6175183" y="6290382"/>
            <a:ext cx="5273609" cy="0"/>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606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225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left)">
                                      <p:cBhvr>
                                        <p:cTn id="15" dur="500"/>
                                        <p:tgtEl>
                                          <p:spTgt spid="93"/>
                                        </p:tgtEl>
                                      </p:cBhvr>
                                    </p:animEffect>
                                  </p:childTnLst>
                                </p:cTn>
                              </p:par>
                            </p:childTnLst>
                          </p:cTn>
                        </p:par>
                        <p:par>
                          <p:cTn id="16" fill="hold">
                            <p:stCondLst>
                              <p:cond delay="32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41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46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5300"/>
                            </p:stCondLst>
                            <p:childTnLst>
                              <p:par>
                                <p:cTn id="29" presetID="22" presetClass="entr" presetSubtype="8" fill="hold" grpId="0"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left)">
                                      <p:cBhvr>
                                        <p:cTn id="31" dur="500"/>
                                        <p:tgtEl>
                                          <p:spTgt spid="94"/>
                                        </p:tgtEl>
                                      </p:cBhvr>
                                    </p:animEffect>
                                  </p:childTnLst>
                                </p:cTn>
                              </p:par>
                            </p:childTnLst>
                          </p:cTn>
                        </p:par>
                        <p:par>
                          <p:cTn id="32" fill="hold">
                            <p:stCondLst>
                              <p:cond delay="580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7350"/>
                            </p:stCondLst>
                            <p:childTnLst>
                              <p:par>
                                <p:cTn id="37" presetID="22" presetClass="entr" presetSubtype="8"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785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8350"/>
                            </p:stCondLst>
                            <p:childTnLst>
                              <p:par>
                                <p:cTn id="45" presetID="22" presetClass="entr" presetSubtype="2" fill="hold" nodeType="after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wipe(right)">
                                      <p:cBhvr>
                                        <p:cTn id="47" dur="500"/>
                                        <p:tgtEl>
                                          <p:spTgt spid="100"/>
                                        </p:tgtEl>
                                      </p:cBhvr>
                                    </p:animEffect>
                                  </p:childTnLst>
                                </p:cTn>
                              </p:par>
                            </p:childTnLst>
                          </p:cTn>
                        </p:par>
                        <p:par>
                          <p:cTn id="48" fill="hold">
                            <p:stCondLst>
                              <p:cond delay="8850"/>
                            </p:stCondLst>
                            <p:childTnLst>
                              <p:par>
                                <p:cTn id="49" presetID="10" presetClass="entr" presetSubtype="0" fill="hold" grpId="0" nodeType="after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fade">
                                      <p:cBhvr>
                                        <p:cTn id="51"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3" grpId="0" animBg="1"/>
      <p:bldP spid="28" grpId="0" animBg="1"/>
      <p:bldP spid="94" grpId="0" animBg="1"/>
      <p:bldP spid="24" grpId="0"/>
      <p:bldP spid="26" grpId="0"/>
      <p:bldP spid="31" grpId="0"/>
      <p:bldP spid="8" grpId="0"/>
      <p:bldP spid="9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xmlns="" id="{97DCFEDF-1374-4AE4-A447-085628A64002}"/>
              </a:ext>
            </a:extLst>
          </p:cNvPr>
          <p:cNvSpPr txBox="1"/>
          <p:nvPr/>
        </p:nvSpPr>
        <p:spPr>
          <a:xfrm>
            <a:off x="1997938" y="568661"/>
            <a:ext cx="8196124" cy="1477328"/>
          </a:xfrm>
          <a:prstGeom prst="rect">
            <a:avLst/>
          </a:prstGeom>
        </p:spPr>
        <p:txBody>
          <a:bodyPr wrap="square">
            <a:spAutoFit/>
          </a:bodyPr>
          <a:lstStyle>
            <a:defPPr>
              <a:defRPr lang="zh-CN"/>
            </a:defPPr>
            <a:lvl1pPr>
              <a:defRPr sz="2400" b="1">
                <a:solidFill>
                  <a:schemeClr val="accent2"/>
                </a:solidFill>
                <a:latin typeface="微软雅黑" pitchFamily="34" charset="-122"/>
                <a:ea typeface="微软雅黑" pitchFamily="34" charset="-122"/>
              </a:defRPr>
            </a:lvl1pPr>
          </a:lstStyle>
          <a:p>
            <a:pPr indent="504000">
              <a:lnSpc>
                <a:spcPct val="150000"/>
              </a:lnSpc>
            </a:pPr>
            <a:r>
              <a:rPr lang="zh-CN" altLang="en-US" sz="2000" b="0" dirty="0">
                <a:solidFill>
                  <a:schemeClr val="tx1">
                    <a:lumMod val="85000"/>
                    <a:lumOff val="15000"/>
                  </a:schemeClr>
                </a:solidFill>
              </a:rPr>
              <a:t>在社会主义初级阶段的长历史过程中，我国社会主要矛盾不会一成不变，必然会随着社会发展而变化，但这些变化是在社会主义初级阶段这个历史阶段中发生的变化。</a:t>
            </a:r>
          </a:p>
        </p:txBody>
      </p:sp>
      <p:grpSp>
        <p:nvGrpSpPr>
          <p:cNvPr id="7" name="组合 6"/>
          <p:cNvGrpSpPr/>
          <p:nvPr/>
        </p:nvGrpSpPr>
        <p:grpSpPr>
          <a:xfrm>
            <a:off x="4982317" y="2248926"/>
            <a:ext cx="6608938" cy="720000"/>
            <a:chOff x="5086492" y="2167901"/>
            <a:chExt cx="6608938" cy="720000"/>
          </a:xfrm>
        </p:grpSpPr>
        <p:sp>
          <p:nvSpPr>
            <p:cNvPr id="47" name="MH_Text_1"/>
            <p:cNvSpPr>
              <a:spLocks noChangeArrowheads="1"/>
            </p:cNvSpPr>
            <p:nvPr>
              <p:custDataLst>
                <p:tags r:id="rId10"/>
              </p:custDataLst>
            </p:nvPr>
          </p:nvSpPr>
          <p:spPr bwMode="auto">
            <a:xfrm>
              <a:off x="5086492" y="2191812"/>
              <a:ext cx="6025205" cy="662818"/>
            </a:xfrm>
            <a:prstGeom prst="roundRect">
              <a:avLst>
                <a:gd name="adj" fmla="val 5374"/>
              </a:avLst>
            </a:prstGeom>
            <a:solidFill>
              <a:schemeClr val="bg1"/>
            </a:solidFill>
            <a:ln w="12700">
              <a:noFill/>
            </a:ln>
            <a:effectLst>
              <a:outerShdw blurRad="76200" dir="18900000" sy="23000" kx="-1200000" algn="bl" rotWithShape="0">
                <a:prstClr val="black">
                  <a:alpha val="20000"/>
                </a:prstClr>
              </a:outerShdw>
            </a:effectLst>
          </p:spPr>
          <p:txBody>
            <a:bodyPr rtlCol="0" anchor="ctr"/>
            <a:lstStyle/>
            <a:p>
              <a:pPr algn="ctr"/>
              <a:endParaRPr lang="zh-CN" altLang="en-US" sz="1800" b="1" dirty="0">
                <a:solidFill>
                  <a:schemeClr val="tx1">
                    <a:lumMod val="85000"/>
                    <a:lumOff val="15000"/>
                  </a:schemeClr>
                </a:solidFill>
              </a:endParaRPr>
            </a:p>
          </p:txBody>
        </p:sp>
        <p:sp>
          <p:nvSpPr>
            <p:cNvPr id="28" name="MH_SubTitle_1"/>
            <p:cNvSpPr>
              <a:spLocks noChangeArrowheads="1"/>
            </p:cNvSpPr>
            <p:nvPr>
              <p:custDataLst>
                <p:tags r:id="rId11"/>
              </p:custDataLst>
            </p:nvPr>
          </p:nvSpPr>
          <p:spPr bwMode="auto">
            <a:xfrm>
              <a:off x="5086492" y="2167901"/>
              <a:ext cx="6608938" cy="720000"/>
            </a:xfrm>
            <a:prstGeom prst="rect">
              <a:avLst/>
            </a:prstGeom>
            <a:noFill/>
            <a:ln w="19050" cap="flat" cmpd="sng" algn="ctr">
              <a:noFill/>
              <a:prstDash val="solid"/>
            </a:ln>
            <a:effectLst/>
            <a:sp3d prstMaterial="metal">
              <a:bevelT w="38100" h="57150" prst="angle"/>
            </a:sp3d>
            <a:extLst/>
          </p:spPr>
          <p:txBody>
            <a:bodyPr wrap="square" anchor="ctr">
              <a:normAutofit/>
            </a:bodyPr>
            <a:lstStyle/>
            <a:p>
              <a:pPr>
                <a:buClr>
                  <a:srgbClr val="C00000"/>
                </a:buClr>
                <a:buSzPct val="80000"/>
              </a:pPr>
              <a:r>
                <a:rPr lang="zh-CN" altLang="en-US" sz="1800" dirty="0">
                  <a:solidFill>
                    <a:schemeClr val="tx1">
                      <a:lumMod val="85000"/>
                      <a:lumOff val="15000"/>
                    </a:schemeClr>
                  </a:solidFill>
                </a:rPr>
                <a:t>   更准确地把握我国社会主义初级阶段不断变化的特点</a:t>
              </a:r>
            </a:p>
          </p:txBody>
        </p:sp>
      </p:grpSp>
      <p:grpSp>
        <p:nvGrpSpPr>
          <p:cNvPr id="8" name="组合 7"/>
          <p:cNvGrpSpPr/>
          <p:nvPr/>
        </p:nvGrpSpPr>
        <p:grpSpPr>
          <a:xfrm>
            <a:off x="4982317" y="3089542"/>
            <a:ext cx="6608938" cy="720000"/>
            <a:chOff x="5086492" y="3008517"/>
            <a:chExt cx="6608938" cy="720000"/>
          </a:xfrm>
        </p:grpSpPr>
        <p:sp>
          <p:nvSpPr>
            <p:cNvPr id="46" name="MH_Text_1"/>
            <p:cNvSpPr>
              <a:spLocks noChangeArrowheads="1"/>
            </p:cNvSpPr>
            <p:nvPr>
              <p:custDataLst>
                <p:tags r:id="rId8"/>
              </p:custDataLst>
            </p:nvPr>
          </p:nvSpPr>
          <p:spPr bwMode="auto">
            <a:xfrm>
              <a:off x="5086492" y="3022292"/>
              <a:ext cx="6025205" cy="662818"/>
            </a:xfrm>
            <a:prstGeom prst="roundRect">
              <a:avLst>
                <a:gd name="adj" fmla="val 5374"/>
              </a:avLst>
            </a:prstGeom>
            <a:solidFill>
              <a:schemeClr val="bg1"/>
            </a:solidFill>
            <a:ln w="12700">
              <a:noFill/>
            </a:ln>
            <a:effectLst>
              <a:outerShdw blurRad="76200" dir="18900000" sy="23000" kx="-1200000" algn="bl" rotWithShape="0">
                <a:prstClr val="black">
                  <a:alpha val="20000"/>
                </a:prstClr>
              </a:outerShdw>
            </a:effectLst>
          </p:spPr>
          <p:txBody>
            <a:bodyPr rtlCol="0" anchor="ctr"/>
            <a:lstStyle/>
            <a:p>
              <a:pPr algn="ctr"/>
              <a:endParaRPr lang="zh-CN" altLang="en-US" sz="1800" b="1" dirty="0">
                <a:solidFill>
                  <a:schemeClr val="tx1">
                    <a:lumMod val="85000"/>
                    <a:lumOff val="15000"/>
                  </a:schemeClr>
                </a:solidFill>
              </a:endParaRPr>
            </a:p>
          </p:txBody>
        </p:sp>
        <p:sp>
          <p:nvSpPr>
            <p:cNvPr id="29" name="MH_SubTitle_2"/>
            <p:cNvSpPr>
              <a:spLocks noChangeArrowheads="1"/>
            </p:cNvSpPr>
            <p:nvPr>
              <p:custDataLst>
                <p:tags r:id="rId9"/>
              </p:custDataLst>
            </p:nvPr>
          </p:nvSpPr>
          <p:spPr bwMode="auto">
            <a:xfrm>
              <a:off x="5086492" y="3008517"/>
              <a:ext cx="6608938" cy="720000"/>
            </a:xfrm>
            <a:prstGeom prst="rect">
              <a:avLst/>
            </a:prstGeom>
            <a:noFill/>
            <a:ln w="19050" cap="flat" cmpd="sng" algn="ctr">
              <a:noFill/>
              <a:prstDash val="solid"/>
            </a:ln>
            <a:effectLst/>
            <a:sp3d prstMaterial="metal">
              <a:bevelT w="38100" h="57150" prst="angle"/>
            </a:sp3d>
            <a:extLst/>
          </p:spPr>
          <p:txBody>
            <a:bodyPr wrap="square" anchor="ctr">
              <a:normAutofit/>
            </a:bodyPr>
            <a:lstStyle/>
            <a:p>
              <a:pPr marL="0" lvl="2">
                <a:buClr>
                  <a:srgbClr val="C00000"/>
                </a:buClr>
                <a:buSzPct val="80000"/>
              </a:pPr>
              <a:r>
                <a:rPr lang="zh-CN" altLang="en-US" sz="1800" dirty="0">
                  <a:solidFill>
                    <a:schemeClr val="tx1">
                      <a:lumMod val="85000"/>
                      <a:lumOff val="15000"/>
                    </a:schemeClr>
                  </a:solidFill>
                </a:rPr>
                <a:t>   更好坚持社会主义初级阶段理论</a:t>
              </a:r>
            </a:p>
          </p:txBody>
        </p:sp>
      </p:grpSp>
      <p:grpSp>
        <p:nvGrpSpPr>
          <p:cNvPr id="9" name="组合 8"/>
          <p:cNvGrpSpPr/>
          <p:nvPr/>
        </p:nvGrpSpPr>
        <p:grpSpPr>
          <a:xfrm>
            <a:off x="4982317" y="3890390"/>
            <a:ext cx="6608938" cy="720000"/>
            <a:chOff x="5086492" y="3809365"/>
            <a:chExt cx="6608938" cy="720000"/>
          </a:xfrm>
        </p:grpSpPr>
        <p:sp>
          <p:nvSpPr>
            <p:cNvPr id="45" name="MH_Text_1"/>
            <p:cNvSpPr>
              <a:spLocks noChangeArrowheads="1"/>
            </p:cNvSpPr>
            <p:nvPr>
              <p:custDataLst>
                <p:tags r:id="rId6"/>
              </p:custDataLst>
            </p:nvPr>
          </p:nvSpPr>
          <p:spPr bwMode="auto">
            <a:xfrm>
              <a:off x="5086492" y="3852772"/>
              <a:ext cx="6025205" cy="662818"/>
            </a:xfrm>
            <a:prstGeom prst="roundRect">
              <a:avLst>
                <a:gd name="adj" fmla="val 5374"/>
              </a:avLst>
            </a:prstGeom>
            <a:solidFill>
              <a:schemeClr val="bg1"/>
            </a:solidFill>
            <a:ln w="12700">
              <a:noFill/>
            </a:ln>
            <a:effectLst>
              <a:outerShdw blurRad="76200" dir="18900000" sy="23000" kx="-1200000" algn="bl" rotWithShape="0">
                <a:prstClr val="black">
                  <a:alpha val="20000"/>
                </a:prstClr>
              </a:outerShdw>
            </a:effectLst>
          </p:spPr>
          <p:txBody>
            <a:bodyPr rtlCol="0" anchor="ctr"/>
            <a:lstStyle/>
            <a:p>
              <a:pPr algn="ctr"/>
              <a:endParaRPr lang="zh-CN" altLang="en-US" sz="1800" b="1" dirty="0">
                <a:solidFill>
                  <a:schemeClr val="tx1">
                    <a:lumMod val="85000"/>
                    <a:lumOff val="15000"/>
                  </a:schemeClr>
                </a:solidFill>
              </a:endParaRPr>
            </a:p>
          </p:txBody>
        </p:sp>
        <p:sp>
          <p:nvSpPr>
            <p:cNvPr id="30" name="MH_SubTitle_3"/>
            <p:cNvSpPr>
              <a:spLocks noChangeArrowheads="1"/>
            </p:cNvSpPr>
            <p:nvPr>
              <p:custDataLst>
                <p:tags r:id="rId7"/>
              </p:custDataLst>
            </p:nvPr>
          </p:nvSpPr>
          <p:spPr bwMode="auto">
            <a:xfrm>
              <a:off x="5086492" y="3809365"/>
              <a:ext cx="6608938" cy="720000"/>
            </a:xfrm>
            <a:prstGeom prst="rect">
              <a:avLst/>
            </a:prstGeom>
            <a:noFill/>
            <a:ln w="19050" cap="flat" cmpd="sng" algn="ctr">
              <a:noFill/>
              <a:prstDash val="solid"/>
            </a:ln>
            <a:effectLst/>
            <a:sp3d prstMaterial="metal">
              <a:bevelT w="38100" h="57150" prst="angle"/>
            </a:sp3d>
            <a:extLst/>
          </p:spPr>
          <p:txBody>
            <a:bodyPr wrap="square" anchor="ctr">
              <a:normAutofit/>
            </a:bodyPr>
            <a:lstStyle/>
            <a:p>
              <a:pPr>
                <a:buClr>
                  <a:srgbClr val="C00000"/>
                </a:buClr>
                <a:buSzPct val="80000"/>
              </a:pPr>
              <a:r>
                <a:rPr lang="zh-CN" altLang="en-US" sz="1800" dirty="0">
                  <a:solidFill>
                    <a:schemeClr val="tx1">
                      <a:lumMod val="85000"/>
                      <a:lumOff val="15000"/>
                    </a:schemeClr>
                  </a:solidFill>
                </a:rPr>
                <a:t>   更好解决我国社会出现的各种问题</a:t>
              </a:r>
            </a:p>
          </p:txBody>
        </p:sp>
      </p:grpSp>
      <p:grpSp>
        <p:nvGrpSpPr>
          <p:cNvPr id="11" name="组合 10"/>
          <p:cNvGrpSpPr/>
          <p:nvPr/>
        </p:nvGrpSpPr>
        <p:grpSpPr>
          <a:xfrm>
            <a:off x="4982317" y="4747477"/>
            <a:ext cx="6608938" cy="720000"/>
            <a:chOff x="5086492" y="4666452"/>
            <a:chExt cx="6608938" cy="720000"/>
          </a:xfrm>
        </p:grpSpPr>
        <p:sp>
          <p:nvSpPr>
            <p:cNvPr id="27" name="MH_Text_1"/>
            <p:cNvSpPr>
              <a:spLocks noChangeArrowheads="1"/>
            </p:cNvSpPr>
            <p:nvPr>
              <p:custDataLst>
                <p:tags r:id="rId4"/>
              </p:custDataLst>
            </p:nvPr>
          </p:nvSpPr>
          <p:spPr bwMode="auto">
            <a:xfrm>
              <a:off x="5086492" y="4683252"/>
              <a:ext cx="6025205" cy="662818"/>
            </a:xfrm>
            <a:prstGeom prst="roundRect">
              <a:avLst>
                <a:gd name="adj" fmla="val 5374"/>
              </a:avLst>
            </a:prstGeom>
            <a:solidFill>
              <a:schemeClr val="bg1"/>
            </a:solidFill>
            <a:ln w="12700">
              <a:noFill/>
            </a:ln>
            <a:effectLst>
              <a:outerShdw blurRad="76200" dir="18900000" sy="23000" kx="-1200000" algn="bl" rotWithShape="0">
                <a:prstClr val="black">
                  <a:alpha val="20000"/>
                </a:prstClr>
              </a:outerShdw>
            </a:effectLst>
          </p:spPr>
          <p:txBody>
            <a:bodyPr rtlCol="0" anchor="ctr"/>
            <a:lstStyle/>
            <a:p>
              <a:pPr algn="ctr"/>
              <a:endParaRPr lang="zh-CN" altLang="en-US" sz="1800" b="1" dirty="0">
                <a:solidFill>
                  <a:schemeClr val="tx1">
                    <a:lumMod val="85000"/>
                    <a:lumOff val="15000"/>
                  </a:schemeClr>
                </a:solidFill>
              </a:endParaRPr>
            </a:p>
          </p:txBody>
        </p:sp>
        <p:sp>
          <p:nvSpPr>
            <p:cNvPr id="31" name="MH_SubTitle_4"/>
            <p:cNvSpPr>
              <a:spLocks noChangeArrowheads="1"/>
            </p:cNvSpPr>
            <p:nvPr>
              <p:custDataLst>
                <p:tags r:id="rId5"/>
              </p:custDataLst>
            </p:nvPr>
          </p:nvSpPr>
          <p:spPr bwMode="auto">
            <a:xfrm>
              <a:off x="5086492" y="4666452"/>
              <a:ext cx="6608938" cy="720000"/>
            </a:xfrm>
            <a:prstGeom prst="rect">
              <a:avLst/>
            </a:prstGeom>
            <a:noFill/>
            <a:ln w="19050" cap="flat" cmpd="sng" algn="ctr">
              <a:noFill/>
              <a:prstDash val="solid"/>
            </a:ln>
            <a:effectLst/>
            <a:sp3d prstMaterial="metal">
              <a:bevelT w="38100" h="57150" prst="angle"/>
            </a:sp3d>
            <a:extLst/>
          </p:spPr>
          <p:txBody>
            <a:bodyPr wrap="square" anchor="ctr">
              <a:normAutofit/>
            </a:bodyPr>
            <a:lstStyle/>
            <a:p>
              <a:pPr>
                <a:buClr>
                  <a:srgbClr val="C00000"/>
                </a:buClr>
                <a:buSzPct val="80000"/>
              </a:pPr>
              <a:r>
                <a:rPr lang="zh-CN" altLang="en-US" sz="1800" dirty="0">
                  <a:solidFill>
                    <a:schemeClr val="tx1">
                      <a:lumMod val="85000"/>
                      <a:lumOff val="15000"/>
                    </a:schemeClr>
                  </a:solidFill>
                </a:rPr>
                <a:t>   更好实现各项事业全面发展</a:t>
              </a:r>
            </a:p>
          </p:txBody>
        </p:sp>
      </p:grpSp>
      <p:grpSp>
        <p:nvGrpSpPr>
          <p:cNvPr id="14" name="组合 13"/>
          <p:cNvGrpSpPr/>
          <p:nvPr/>
        </p:nvGrpSpPr>
        <p:grpSpPr>
          <a:xfrm>
            <a:off x="4982317" y="5577083"/>
            <a:ext cx="6608938" cy="720000"/>
            <a:chOff x="5086492" y="5496058"/>
            <a:chExt cx="6608938" cy="720000"/>
          </a:xfrm>
        </p:grpSpPr>
        <p:sp>
          <p:nvSpPr>
            <p:cNvPr id="32" name="MH_Text_1"/>
            <p:cNvSpPr>
              <a:spLocks noChangeArrowheads="1"/>
            </p:cNvSpPr>
            <p:nvPr>
              <p:custDataLst>
                <p:tags r:id="rId2"/>
              </p:custDataLst>
            </p:nvPr>
          </p:nvSpPr>
          <p:spPr bwMode="auto">
            <a:xfrm>
              <a:off x="5086492" y="5513731"/>
              <a:ext cx="6025205" cy="662818"/>
            </a:xfrm>
            <a:prstGeom prst="roundRect">
              <a:avLst>
                <a:gd name="adj" fmla="val 5374"/>
              </a:avLst>
            </a:prstGeom>
            <a:solidFill>
              <a:schemeClr val="bg1"/>
            </a:solidFill>
            <a:ln w="12700">
              <a:noFill/>
            </a:ln>
            <a:effectLst>
              <a:outerShdw blurRad="76200" dir="18900000" sy="23000" kx="-1200000" algn="bl" rotWithShape="0">
                <a:prstClr val="black">
                  <a:alpha val="20000"/>
                </a:prstClr>
              </a:outerShdw>
            </a:effectLst>
          </p:spPr>
          <p:txBody>
            <a:bodyPr rtlCol="0" anchor="ctr"/>
            <a:lstStyle/>
            <a:p>
              <a:pPr algn="ctr"/>
              <a:endParaRPr lang="zh-CN" altLang="en-US" sz="1800" b="1" dirty="0">
                <a:solidFill>
                  <a:schemeClr val="tx1">
                    <a:lumMod val="85000"/>
                    <a:lumOff val="15000"/>
                  </a:schemeClr>
                </a:solidFill>
              </a:endParaRPr>
            </a:p>
          </p:txBody>
        </p:sp>
        <p:sp>
          <p:nvSpPr>
            <p:cNvPr id="33" name="MH_SubTitle_5"/>
            <p:cNvSpPr>
              <a:spLocks noChangeArrowheads="1"/>
            </p:cNvSpPr>
            <p:nvPr>
              <p:custDataLst>
                <p:tags r:id="rId3"/>
              </p:custDataLst>
            </p:nvPr>
          </p:nvSpPr>
          <p:spPr bwMode="auto">
            <a:xfrm>
              <a:off x="5086492" y="5496058"/>
              <a:ext cx="6608938" cy="720000"/>
            </a:xfrm>
            <a:prstGeom prst="rect">
              <a:avLst/>
            </a:prstGeom>
            <a:noFill/>
            <a:ln w="19050" cap="flat" cmpd="sng" algn="ctr">
              <a:noFill/>
              <a:prstDash val="solid"/>
            </a:ln>
            <a:effectLst/>
            <a:sp3d prstMaterial="metal">
              <a:bevelT w="38100" h="57150" prst="angle"/>
            </a:sp3d>
            <a:extLst/>
          </p:spPr>
          <p:txBody>
            <a:bodyPr wrap="square" anchor="ctr">
              <a:normAutofit/>
            </a:bodyPr>
            <a:lstStyle/>
            <a:p>
              <a:pPr marL="0" lvl="2">
                <a:buClr>
                  <a:srgbClr val="C00000"/>
                </a:buClr>
                <a:buSzPct val="80000"/>
              </a:pPr>
              <a:r>
                <a:rPr lang="zh-CN" altLang="en-US" sz="1800" dirty="0">
                  <a:solidFill>
                    <a:schemeClr val="tx1">
                      <a:lumMod val="85000"/>
                      <a:lumOff val="15000"/>
                    </a:schemeClr>
                  </a:solidFill>
                </a:rPr>
                <a:t>   更好发展中国特色社会主义事业</a:t>
              </a:r>
            </a:p>
          </p:txBody>
        </p:sp>
      </p:grpSp>
      <p:grpSp>
        <p:nvGrpSpPr>
          <p:cNvPr id="5" name="组合 4"/>
          <p:cNvGrpSpPr/>
          <p:nvPr/>
        </p:nvGrpSpPr>
        <p:grpSpPr>
          <a:xfrm>
            <a:off x="1406627" y="3483027"/>
            <a:ext cx="2733573" cy="1349742"/>
            <a:chOff x="1232028" y="3142664"/>
            <a:chExt cx="2733573" cy="1722154"/>
          </a:xfrm>
        </p:grpSpPr>
        <p:sp>
          <p:nvSpPr>
            <p:cNvPr id="42" name="MH_Title_1"/>
            <p:cNvSpPr>
              <a:spLocks noChangeArrowheads="1"/>
            </p:cNvSpPr>
            <p:nvPr>
              <p:custDataLst>
                <p:tags r:id="rId1"/>
              </p:custDataLst>
            </p:nvPr>
          </p:nvSpPr>
          <p:spPr bwMode="auto">
            <a:xfrm>
              <a:off x="1232028" y="3142664"/>
              <a:ext cx="2733573" cy="1722154"/>
            </a:xfrm>
            <a:prstGeom prst="snip2DiagRect">
              <a:avLst/>
            </a:prstGeom>
            <a:solidFill>
              <a:srgbClr val="C00000"/>
            </a:solidFill>
            <a:ln w="38100" cap="flat" cmpd="sng" algn="ctr">
              <a:solidFill>
                <a:schemeClr val="bg1"/>
              </a:solidFill>
              <a:prstDash val="solid"/>
            </a:ln>
            <a:effectLst>
              <a:outerShdw blurRad="50800" dist="38100" dir="2700000" algn="tl" rotWithShape="0">
                <a:prstClr val="black">
                  <a:alpha val="40000"/>
                </a:prstClr>
              </a:outerShdw>
            </a:effectLst>
          </p:spPr>
          <p:txBody>
            <a:bodyPr rtlCol="0" anchor="ctr"/>
            <a:lstStyle/>
            <a:p>
              <a:pPr algn="ctr">
                <a:defRPr/>
              </a:pPr>
              <a:endParaRPr lang="zh-CN" altLang="en-US" sz="2400" kern="0" dirty="0">
                <a:solidFill>
                  <a:sysClr val="window" lastClr="FFFFFF"/>
                </a:solidFill>
                <a:latin typeface="微软雅黑" pitchFamily="34" charset="-122"/>
                <a:ea typeface="微软雅黑" pitchFamily="34" charset="-122"/>
              </a:endParaRPr>
            </a:p>
          </p:txBody>
        </p:sp>
        <p:sp>
          <p:nvSpPr>
            <p:cNvPr id="43" name="矩形 42"/>
            <p:cNvSpPr/>
            <p:nvPr/>
          </p:nvSpPr>
          <p:spPr>
            <a:xfrm>
              <a:off x="1385527" y="3315832"/>
              <a:ext cx="2426573" cy="978729"/>
            </a:xfrm>
            <a:prstGeom prst="rect">
              <a:avLst/>
            </a:prstGeom>
          </p:spPr>
          <p:txBody>
            <a:bodyPr wrap="square">
              <a:spAutoFit/>
            </a:bodyPr>
            <a:lstStyle/>
            <a:p>
              <a:pPr algn="ctr" defTabSz="914400" eaLnBrk="0" fontAlgn="ctr" hangingPunct="0">
                <a:lnSpc>
                  <a:spcPct val="120000"/>
                </a:lnSpc>
                <a:buClr>
                  <a:srgbClr val="FF0000"/>
                </a:buClr>
                <a:buSzPct val="70000"/>
              </a:pPr>
              <a:r>
                <a:rPr lang="zh-CN" altLang="en-US" b="1" dirty="0">
                  <a:solidFill>
                    <a:schemeClr val="bg1"/>
                  </a:solidFill>
                  <a:latin typeface="微软雅黑" pitchFamily="34" charset="-122"/>
                  <a:ea typeface="微软雅黑" pitchFamily="34" charset="-122"/>
                </a:rPr>
                <a:t>作出我国社会</a:t>
              </a:r>
              <a:endParaRPr lang="en-US" altLang="zh-CN" b="1" dirty="0">
                <a:solidFill>
                  <a:schemeClr val="bg1"/>
                </a:solidFill>
                <a:latin typeface="微软雅黑" pitchFamily="34" charset="-122"/>
                <a:ea typeface="微软雅黑" pitchFamily="34" charset="-122"/>
              </a:endParaRPr>
            </a:p>
            <a:p>
              <a:pPr algn="ctr" defTabSz="914400" eaLnBrk="0" fontAlgn="ctr" hangingPunct="0">
                <a:lnSpc>
                  <a:spcPct val="120000"/>
                </a:lnSpc>
                <a:buClr>
                  <a:srgbClr val="FF0000"/>
                </a:buClr>
                <a:buSzPct val="70000"/>
              </a:pPr>
              <a:r>
                <a:rPr lang="zh-CN" altLang="en-US" b="1" dirty="0">
                  <a:solidFill>
                    <a:schemeClr val="bg1"/>
                  </a:solidFill>
                  <a:latin typeface="微软雅黑" pitchFamily="34" charset="-122"/>
                  <a:ea typeface="微软雅黑" pitchFamily="34" charset="-122"/>
                </a:rPr>
                <a:t>主要矛盾新论断</a:t>
              </a:r>
            </a:p>
          </p:txBody>
        </p:sp>
      </p:grpSp>
      <p:grpSp>
        <p:nvGrpSpPr>
          <p:cNvPr id="48" name="组合 47"/>
          <p:cNvGrpSpPr/>
          <p:nvPr/>
        </p:nvGrpSpPr>
        <p:grpSpPr>
          <a:xfrm>
            <a:off x="4561258" y="2685330"/>
            <a:ext cx="267559" cy="3298784"/>
            <a:chOff x="4656841" y="1609627"/>
            <a:chExt cx="0" cy="3638746"/>
          </a:xfrm>
        </p:grpSpPr>
        <p:cxnSp>
          <p:nvCxnSpPr>
            <p:cNvPr id="49" name="直接箭头连接符 48">
              <a:extLst>
                <a:ext uri="{FF2B5EF4-FFF2-40B4-BE49-F238E27FC236}">
                  <a16:creationId xmlns:a16="http://schemas.microsoft.com/office/drawing/2014/main" xmlns="" id="{909983CA-C199-42B0-A17C-B008E0FA01B1}"/>
                </a:ext>
              </a:extLst>
            </p:cNvPr>
            <p:cNvCxnSpPr>
              <a:cxnSpLocks/>
            </p:cNvCxnSpPr>
            <p:nvPr/>
          </p:nvCxnSpPr>
          <p:spPr>
            <a:xfrm>
              <a:off x="4656841" y="1609627"/>
              <a:ext cx="0" cy="804355"/>
            </a:xfrm>
            <a:prstGeom prst="straightConnector1">
              <a:avLst/>
            </a:prstGeom>
            <a:ln>
              <a:solidFill>
                <a:srgbClr val="C0000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xmlns="" id="{372965F1-FAEE-41AD-9C0F-56B66111DCDD}"/>
                </a:ext>
              </a:extLst>
            </p:cNvPr>
            <p:cNvCxnSpPr>
              <a:cxnSpLocks/>
            </p:cNvCxnSpPr>
            <p:nvPr/>
          </p:nvCxnSpPr>
          <p:spPr>
            <a:xfrm>
              <a:off x="4656841" y="3485374"/>
              <a:ext cx="0" cy="722160"/>
            </a:xfrm>
            <a:prstGeom prst="straightConnector1">
              <a:avLst/>
            </a:prstGeom>
            <a:ln>
              <a:solidFill>
                <a:srgbClr val="C0000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xmlns="" id="{934FFC63-7D74-48C0-BF99-5799ACE87206}"/>
                </a:ext>
              </a:extLst>
            </p:cNvPr>
            <p:cNvCxnSpPr/>
            <p:nvPr/>
          </p:nvCxnSpPr>
          <p:spPr>
            <a:xfrm>
              <a:off x="4656841" y="4188383"/>
              <a:ext cx="0" cy="1059990"/>
            </a:xfrm>
            <a:prstGeom prst="straightConnector1">
              <a:avLst/>
            </a:prstGeom>
            <a:ln>
              <a:solidFill>
                <a:srgbClr val="C00000">
                  <a:alpha val="70000"/>
                </a:srgb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xmlns="" id="{909983CA-C199-42B0-A17C-B008E0FA01B1}"/>
                </a:ext>
              </a:extLst>
            </p:cNvPr>
            <p:cNvCxnSpPr>
              <a:cxnSpLocks/>
            </p:cNvCxnSpPr>
            <p:nvPr/>
          </p:nvCxnSpPr>
          <p:spPr>
            <a:xfrm>
              <a:off x="4656841" y="2429599"/>
              <a:ext cx="0" cy="1055775"/>
            </a:xfrm>
            <a:prstGeom prst="straightConnector1">
              <a:avLst/>
            </a:prstGeom>
            <a:ln>
              <a:solidFill>
                <a:srgbClr val="C0000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0019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22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2750"/>
                            </p:stCondLst>
                            <p:childTnLst>
                              <p:par>
                                <p:cTn id="13" presetID="22" presetClass="entr" presetSubtype="1"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par>
                          <p:cTn id="16" fill="hold">
                            <p:stCondLst>
                              <p:cond delay="325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375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425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475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525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51BC0684-2751-4392-992E-47CC6F7D24C8}"/>
              </a:ext>
            </a:extLst>
          </p:cNvPr>
          <p:cNvGrpSpPr/>
          <p:nvPr/>
        </p:nvGrpSpPr>
        <p:grpSpPr>
          <a:xfrm>
            <a:off x="3665351" y="3125717"/>
            <a:ext cx="3950947" cy="862506"/>
            <a:chOff x="3673535" y="2971800"/>
            <a:chExt cx="3950947" cy="862506"/>
          </a:xfrm>
        </p:grpSpPr>
        <p:sp>
          <p:nvSpPr>
            <p:cNvPr id="2" name="平行四边形 1">
              <a:extLst>
                <a:ext uri="{FF2B5EF4-FFF2-40B4-BE49-F238E27FC236}">
                  <a16:creationId xmlns:a16="http://schemas.microsoft.com/office/drawing/2014/main" xmlns="" id="{3D05A1B0-7C95-4FED-BA13-16F779808802}"/>
                </a:ext>
              </a:extLst>
            </p:cNvPr>
            <p:cNvSpPr/>
            <p:nvPr/>
          </p:nvSpPr>
          <p:spPr>
            <a:xfrm>
              <a:off x="3673535" y="2971800"/>
              <a:ext cx="3950947" cy="862506"/>
            </a:xfrm>
            <a:prstGeom prst="parallelogram">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3873307" y="3050435"/>
              <a:ext cx="3496493" cy="757130"/>
            </a:xfrm>
            <a:prstGeom prst="rect">
              <a:avLst/>
            </a:prstGeom>
          </p:spPr>
          <p:txBody>
            <a:bodyPr wrap="square">
              <a:spAutoFit/>
            </a:bodyPr>
            <a:lstStyle/>
            <a:p>
              <a:pPr algn="ctr">
                <a:lnSpc>
                  <a:spcPct val="120000"/>
                </a:lnSpc>
              </a:pPr>
              <a:r>
                <a:rPr lang="zh-CN" altLang="en-US" sz="1800" dirty="0">
                  <a:latin typeface="微软雅黑" panose="020B0503020204020204" pitchFamily="34" charset="-122"/>
                  <a:ea typeface="微软雅黑" panose="020B0503020204020204" pitchFamily="34" charset="-122"/>
                </a:rPr>
                <a:t>牢牢把握社会主义初级阶段</a:t>
              </a:r>
              <a:endParaRPr lang="en-US" altLang="zh-CN" sz="1800" dirty="0">
                <a:latin typeface="微软雅黑" panose="020B0503020204020204" pitchFamily="34" charset="-122"/>
                <a:ea typeface="微软雅黑" panose="020B0503020204020204" pitchFamily="34" charset="-122"/>
              </a:endParaRPr>
            </a:p>
            <a:p>
              <a:pPr algn="ctr">
                <a:lnSpc>
                  <a:spcPct val="120000"/>
                </a:lnSpc>
              </a:pPr>
              <a:r>
                <a:rPr lang="zh-CN" altLang="en-US" sz="1800" dirty="0">
                  <a:latin typeface="微软雅黑" panose="020B0503020204020204" pitchFamily="34" charset="-122"/>
                  <a:ea typeface="微软雅黑" panose="020B0503020204020204" pitchFamily="34" charset="-122"/>
                </a:rPr>
                <a:t>这个基本国情</a:t>
              </a:r>
            </a:p>
          </p:txBody>
        </p:sp>
      </p:grpSp>
      <p:grpSp>
        <p:nvGrpSpPr>
          <p:cNvPr id="19" name="组合 18">
            <a:extLst>
              <a:ext uri="{FF2B5EF4-FFF2-40B4-BE49-F238E27FC236}">
                <a16:creationId xmlns:a16="http://schemas.microsoft.com/office/drawing/2014/main" xmlns="" id="{0BE55ABC-0FFB-448D-8AF6-7ADD7A2DBC9A}"/>
              </a:ext>
            </a:extLst>
          </p:cNvPr>
          <p:cNvGrpSpPr/>
          <p:nvPr/>
        </p:nvGrpSpPr>
        <p:grpSpPr>
          <a:xfrm>
            <a:off x="1038219" y="4001527"/>
            <a:ext cx="2184400" cy="1202199"/>
            <a:chOff x="1384353" y="4095799"/>
            <a:chExt cx="2184400" cy="1202199"/>
          </a:xfrm>
        </p:grpSpPr>
        <p:sp>
          <p:nvSpPr>
            <p:cNvPr id="15" name="矩形: 圆角 14">
              <a:extLst>
                <a:ext uri="{FF2B5EF4-FFF2-40B4-BE49-F238E27FC236}">
                  <a16:creationId xmlns:a16="http://schemas.microsoft.com/office/drawing/2014/main" xmlns="" id="{8AADDBBE-BE98-4837-BBCF-03BA245A9412}"/>
                </a:ext>
              </a:extLst>
            </p:cNvPr>
            <p:cNvSpPr/>
            <p:nvPr/>
          </p:nvSpPr>
          <p:spPr>
            <a:xfrm>
              <a:off x="1524106" y="4095799"/>
              <a:ext cx="1904894" cy="1202199"/>
            </a:xfrm>
            <a:prstGeom prst="snip2DiagRect">
              <a:avLst/>
            </a:prstGeom>
            <a:solidFill>
              <a:srgbClr val="C00000"/>
            </a:solidFill>
            <a:ln w="3810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0A823F3C-02E2-41CE-8E04-33AD42FCF57D}"/>
                </a:ext>
              </a:extLst>
            </p:cNvPr>
            <p:cNvSpPr/>
            <p:nvPr/>
          </p:nvSpPr>
          <p:spPr>
            <a:xfrm>
              <a:off x="1384353" y="4286236"/>
              <a:ext cx="2184400" cy="830997"/>
            </a:xfrm>
            <a:prstGeom prst="rect">
              <a:avLst/>
            </a:prstGeom>
            <a:ln w="38100">
              <a:noFill/>
            </a:ln>
          </p:spPr>
          <p:txBody>
            <a:bodyPr wrap="square">
              <a:spAutoFit/>
            </a:bodyP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谋划发展</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制定政策</a:t>
              </a:r>
            </a:p>
          </p:txBody>
        </p:sp>
      </p:grpSp>
      <p:sp>
        <p:nvSpPr>
          <p:cNvPr id="40" name="矩形: 圆角 39">
            <a:extLst>
              <a:ext uri="{FF2B5EF4-FFF2-40B4-BE49-F238E27FC236}">
                <a16:creationId xmlns:a16="http://schemas.microsoft.com/office/drawing/2014/main" xmlns="" id="{DD71D39F-4A49-4462-870D-A31EB9269016}"/>
              </a:ext>
            </a:extLst>
          </p:cNvPr>
          <p:cNvSpPr/>
          <p:nvPr/>
        </p:nvSpPr>
        <p:spPr>
          <a:xfrm>
            <a:off x="8686425" y="3796547"/>
            <a:ext cx="2458939" cy="1534478"/>
          </a:xfrm>
          <a:prstGeom prst="roundRect">
            <a:avLst>
              <a:gd name="adj" fmla="val 6998"/>
            </a:avLst>
          </a:prstGeom>
          <a:noFill/>
        </p:spPr>
        <p:txBody>
          <a:bodyPr wrap="square">
            <a:spAutoFit/>
          </a:bodyPr>
          <a:lstStyle/>
          <a:p>
            <a:pPr fontAlgn="ctr">
              <a:lnSpc>
                <a:spcPct val="150000"/>
              </a:lnSpc>
              <a:buClr>
                <a:srgbClr val="FF0000"/>
              </a:buClr>
              <a:buSzPct val="70000"/>
            </a:pPr>
            <a:r>
              <a:rPr lang="zh-CN" altLang="en-US" sz="2000" b="1" dirty="0">
                <a:solidFill>
                  <a:srgbClr val="A9040B"/>
                </a:solidFill>
                <a:latin typeface="微软雅黑" panose="020B0503020204020204" pitchFamily="34" charset="-122"/>
                <a:ea typeface="微软雅黑" panose="020B0503020204020204" pitchFamily="34" charset="-122"/>
              </a:rPr>
              <a:t>既不落后于时代，也不能脱离实际、超越阶段</a:t>
            </a:r>
          </a:p>
        </p:txBody>
      </p:sp>
      <p:sp>
        <p:nvSpPr>
          <p:cNvPr id="21" name="文本框 20">
            <a:extLst>
              <a:ext uri="{FF2B5EF4-FFF2-40B4-BE49-F238E27FC236}">
                <a16:creationId xmlns:a16="http://schemas.microsoft.com/office/drawing/2014/main" xmlns="" id="{2DE1F5B3-22FF-4E4D-9508-F3880C6460EE}"/>
              </a:ext>
            </a:extLst>
          </p:cNvPr>
          <p:cNvSpPr txBox="1"/>
          <p:nvPr/>
        </p:nvSpPr>
        <p:spPr>
          <a:xfrm>
            <a:off x="1353231" y="826211"/>
            <a:ext cx="9485537" cy="1938992"/>
          </a:xfrm>
          <a:prstGeom prst="rect">
            <a:avLst/>
          </a:prstGeom>
        </p:spPr>
        <p:txBody>
          <a:bodyPr wrap="square">
            <a:spAutoFit/>
          </a:bodyPr>
          <a:lstStyle>
            <a:defPPr>
              <a:defRPr lang="zh-CN"/>
            </a:defPPr>
            <a:lvl1pPr>
              <a:defRPr sz="2400" b="1">
                <a:solidFill>
                  <a:schemeClr val="accent2"/>
                </a:solidFill>
                <a:latin typeface="微软雅黑" pitchFamily="34" charset="-122"/>
                <a:ea typeface="微软雅黑" pitchFamily="34" charset="-122"/>
              </a:defRPr>
            </a:lvl1pPr>
          </a:lstStyle>
          <a:p>
            <a:pPr indent="504000">
              <a:lnSpc>
                <a:spcPct val="150000"/>
              </a:lnSpc>
            </a:pPr>
            <a:r>
              <a:rPr lang="zh-CN" altLang="en-US" sz="2000" b="0" dirty="0">
                <a:solidFill>
                  <a:schemeClr val="tx1">
                    <a:lumMod val="85000"/>
                    <a:lumOff val="15000"/>
                  </a:schemeClr>
                </a:solidFill>
              </a:rPr>
              <a:t>在认识理解新时代我国社</a:t>
            </a:r>
            <a:r>
              <a:rPr lang="zh-CN" altLang="en-US" sz="2000" b="0" dirty="0" smtClean="0">
                <a:solidFill>
                  <a:schemeClr val="tx1">
                    <a:lumMod val="85000"/>
                    <a:lumOff val="15000"/>
                  </a:schemeClr>
                </a:solidFill>
              </a:rPr>
              <a:t>会主</a:t>
            </a:r>
            <a:r>
              <a:rPr lang="zh-CN" altLang="en-US" sz="2000" b="0" dirty="0">
                <a:solidFill>
                  <a:schemeClr val="tx1">
                    <a:lumMod val="85000"/>
                    <a:lumOff val="15000"/>
                  </a:schemeClr>
                </a:solidFill>
              </a:rPr>
              <a:t>要矛盾时，必须把社会主要矛盾变化的问题同我国仍处于并将长期处于社会主义初级阶段没有变、同我国是世界上最大发展中国家的国际地位没有变的问题统一起来思考和研究，把“变”与“不变”这两个论断统一起来理解和把握。</a:t>
            </a:r>
          </a:p>
        </p:txBody>
      </p:sp>
      <p:grpSp>
        <p:nvGrpSpPr>
          <p:cNvPr id="9" name="组合 8">
            <a:extLst>
              <a:ext uri="{FF2B5EF4-FFF2-40B4-BE49-F238E27FC236}">
                <a16:creationId xmlns:a16="http://schemas.microsoft.com/office/drawing/2014/main" xmlns="" id="{A702D4B9-4140-4482-8BDF-F850BDB49F06}"/>
              </a:ext>
            </a:extLst>
          </p:cNvPr>
          <p:cNvGrpSpPr/>
          <p:nvPr/>
        </p:nvGrpSpPr>
        <p:grpSpPr>
          <a:xfrm>
            <a:off x="3665353" y="4228371"/>
            <a:ext cx="3950947" cy="862506"/>
            <a:chOff x="3673535" y="4205918"/>
            <a:chExt cx="3950947" cy="862506"/>
          </a:xfrm>
        </p:grpSpPr>
        <p:sp>
          <p:nvSpPr>
            <p:cNvPr id="25" name="平行四边形 24">
              <a:extLst>
                <a:ext uri="{FF2B5EF4-FFF2-40B4-BE49-F238E27FC236}">
                  <a16:creationId xmlns:a16="http://schemas.microsoft.com/office/drawing/2014/main" xmlns="" id="{79C06119-1154-432E-B046-08634D296080}"/>
                </a:ext>
              </a:extLst>
            </p:cNvPr>
            <p:cNvSpPr/>
            <p:nvPr/>
          </p:nvSpPr>
          <p:spPr>
            <a:xfrm>
              <a:off x="3673535" y="4205918"/>
              <a:ext cx="3950947" cy="862506"/>
            </a:xfrm>
            <a:prstGeom prst="parallelogram">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8" name="矩形 47"/>
            <p:cNvSpPr/>
            <p:nvPr/>
          </p:nvSpPr>
          <p:spPr>
            <a:xfrm>
              <a:off x="3773420" y="4292796"/>
              <a:ext cx="3501410" cy="757130"/>
            </a:xfrm>
            <a:prstGeom prst="rect">
              <a:avLst/>
            </a:prstGeom>
          </p:spPr>
          <p:txBody>
            <a:bodyPr wrap="square">
              <a:spAutoFit/>
            </a:bodyPr>
            <a:lstStyle/>
            <a:p>
              <a:pPr algn="ctr">
                <a:lnSpc>
                  <a:spcPct val="120000"/>
                </a:lnSpc>
              </a:pPr>
              <a:r>
                <a:rPr lang="zh-CN" altLang="en-US" sz="1800" dirty="0">
                  <a:latin typeface="微软雅黑" panose="020B0503020204020204" pitchFamily="34" charset="-122"/>
                  <a:ea typeface="微软雅黑" panose="020B0503020204020204" pitchFamily="34" charset="-122"/>
                </a:rPr>
                <a:t>牢牢立足社会主义初级阶段</a:t>
              </a:r>
              <a:endParaRPr lang="en-US" altLang="zh-CN" sz="1800" dirty="0">
                <a:latin typeface="微软雅黑" panose="020B0503020204020204" pitchFamily="34" charset="-122"/>
                <a:ea typeface="微软雅黑" panose="020B0503020204020204" pitchFamily="34" charset="-122"/>
              </a:endParaRPr>
            </a:p>
            <a:p>
              <a:pPr algn="ctr">
                <a:lnSpc>
                  <a:spcPct val="120000"/>
                </a:lnSpc>
              </a:pPr>
              <a:r>
                <a:rPr lang="zh-CN" altLang="en-US" sz="1800" dirty="0">
                  <a:latin typeface="微软雅黑" panose="020B0503020204020204" pitchFamily="34" charset="-122"/>
                  <a:ea typeface="微软雅黑" panose="020B0503020204020204" pitchFamily="34" charset="-122"/>
                </a:rPr>
                <a:t>这个最大实际</a:t>
              </a:r>
            </a:p>
          </p:txBody>
        </p:sp>
      </p:grpSp>
      <p:grpSp>
        <p:nvGrpSpPr>
          <p:cNvPr id="10" name="组合 9">
            <a:extLst>
              <a:ext uri="{FF2B5EF4-FFF2-40B4-BE49-F238E27FC236}">
                <a16:creationId xmlns:a16="http://schemas.microsoft.com/office/drawing/2014/main" xmlns="" id="{898C434C-A749-4AC2-9622-DB017378646B}"/>
              </a:ext>
            </a:extLst>
          </p:cNvPr>
          <p:cNvGrpSpPr/>
          <p:nvPr/>
        </p:nvGrpSpPr>
        <p:grpSpPr>
          <a:xfrm>
            <a:off x="3536432" y="5331025"/>
            <a:ext cx="3950947" cy="862506"/>
            <a:chOff x="3673535" y="5440035"/>
            <a:chExt cx="3950947" cy="862506"/>
          </a:xfrm>
        </p:grpSpPr>
        <p:sp>
          <p:nvSpPr>
            <p:cNvPr id="30" name="平行四边形 29">
              <a:extLst>
                <a:ext uri="{FF2B5EF4-FFF2-40B4-BE49-F238E27FC236}">
                  <a16:creationId xmlns:a16="http://schemas.microsoft.com/office/drawing/2014/main" xmlns="" id="{0D95A3A1-B20D-41AF-BDB0-4E2DE4C7BCF1}"/>
                </a:ext>
              </a:extLst>
            </p:cNvPr>
            <p:cNvSpPr/>
            <p:nvPr/>
          </p:nvSpPr>
          <p:spPr>
            <a:xfrm>
              <a:off x="3673535" y="5440035"/>
              <a:ext cx="3950947" cy="862506"/>
            </a:xfrm>
            <a:prstGeom prst="parallelogram">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9" name="矩形 48"/>
            <p:cNvSpPr/>
            <p:nvPr/>
          </p:nvSpPr>
          <p:spPr>
            <a:xfrm>
              <a:off x="3892452" y="5492723"/>
              <a:ext cx="3513111" cy="757130"/>
            </a:xfrm>
            <a:prstGeom prst="rect">
              <a:avLst/>
            </a:prstGeom>
          </p:spPr>
          <p:txBody>
            <a:bodyPr wrap="square">
              <a:spAutoFit/>
            </a:bodyPr>
            <a:lstStyle/>
            <a:p>
              <a:pPr algn="ctr">
                <a:lnSpc>
                  <a:spcPct val="120000"/>
                </a:lnSpc>
              </a:pPr>
              <a:r>
                <a:rPr lang="zh-CN" altLang="en-US" sz="1800" dirty="0">
                  <a:latin typeface="微软雅黑" panose="020B0503020204020204" pitchFamily="34" charset="-122"/>
                  <a:ea typeface="微软雅黑" panose="020B0503020204020204" pitchFamily="34" charset="-122"/>
                </a:rPr>
                <a:t>牢牢坚持党的基本路线这个党和国家的生命线、人民的幸福线</a:t>
              </a:r>
            </a:p>
          </p:txBody>
        </p:sp>
      </p:grpSp>
      <p:grpSp>
        <p:nvGrpSpPr>
          <p:cNvPr id="13" name="组合 12">
            <a:extLst>
              <a:ext uri="{FF2B5EF4-FFF2-40B4-BE49-F238E27FC236}">
                <a16:creationId xmlns:a16="http://schemas.microsoft.com/office/drawing/2014/main" xmlns="" id="{ED8C9D97-CE9C-496C-9593-00B83A719897}"/>
              </a:ext>
            </a:extLst>
          </p:cNvPr>
          <p:cNvGrpSpPr/>
          <p:nvPr/>
        </p:nvGrpSpPr>
        <p:grpSpPr>
          <a:xfrm>
            <a:off x="3429000" y="3564590"/>
            <a:ext cx="0" cy="2297233"/>
            <a:chOff x="3429000" y="3672166"/>
            <a:chExt cx="0" cy="2297233"/>
          </a:xfrm>
        </p:grpSpPr>
        <p:cxnSp>
          <p:nvCxnSpPr>
            <p:cNvPr id="12" name="直接箭头连接符 11">
              <a:extLst>
                <a:ext uri="{FF2B5EF4-FFF2-40B4-BE49-F238E27FC236}">
                  <a16:creationId xmlns:a16="http://schemas.microsoft.com/office/drawing/2014/main" xmlns="" id="{DE282538-1CF2-4C4B-AD6C-03BA5C68AF0B}"/>
                </a:ext>
              </a:extLst>
            </p:cNvPr>
            <p:cNvCxnSpPr/>
            <p:nvPr/>
          </p:nvCxnSpPr>
          <p:spPr>
            <a:xfrm>
              <a:off x="3429000" y="3672166"/>
              <a:ext cx="0" cy="1202199"/>
            </a:xfrm>
            <a:prstGeom prst="straightConnector1">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xmlns="" id="{3662DE11-8326-4957-AD5C-250BD5A88889}"/>
                </a:ext>
              </a:extLst>
            </p:cNvPr>
            <p:cNvCxnSpPr>
              <a:cxnSpLocks/>
            </p:cNvCxnSpPr>
            <p:nvPr/>
          </p:nvCxnSpPr>
          <p:spPr>
            <a:xfrm>
              <a:off x="3429000" y="4874365"/>
              <a:ext cx="0" cy="1095034"/>
            </a:xfrm>
            <a:prstGeom prst="straightConnector1">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24" name="直接箭头连接符 23">
            <a:extLst>
              <a:ext uri="{FF2B5EF4-FFF2-40B4-BE49-F238E27FC236}">
                <a16:creationId xmlns:a16="http://schemas.microsoft.com/office/drawing/2014/main" xmlns="" id="{05293D99-7FF9-4A33-9B73-BFBA8773FA82}"/>
              </a:ext>
            </a:extLst>
          </p:cNvPr>
          <p:cNvCxnSpPr/>
          <p:nvPr/>
        </p:nvCxnSpPr>
        <p:spPr>
          <a:xfrm>
            <a:off x="8493870" y="4018246"/>
            <a:ext cx="0" cy="1312779"/>
          </a:xfrm>
          <a:prstGeom prst="straightConnector1">
            <a:avLst/>
          </a:prstGeom>
          <a:ln>
            <a:solidFill>
              <a:schemeClr val="bg1">
                <a:lumMod val="7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41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355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405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455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5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555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605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65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 xmlns:a16="http://schemas.microsoft.com/office/drawing/2014/main" id="{73ED7F6A-27D5-4385-A485-F9C2B9A9BF5C}"/>
              </a:ext>
            </a:extLst>
          </p:cNvPr>
          <p:cNvGrpSpPr/>
          <p:nvPr/>
        </p:nvGrpSpPr>
        <p:grpSpPr>
          <a:xfrm>
            <a:off x="1785987" y="1193672"/>
            <a:ext cx="1141363" cy="4320000"/>
            <a:chOff x="1785987" y="1542464"/>
            <a:chExt cx="1141363" cy="4320000"/>
          </a:xfrm>
        </p:grpSpPr>
        <p:grpSp>
          <p:nvGrpSpPr>
            <p:cNvPr id="20" name="组合 19">
              <a:extLst>
                <a:ext uri="{FF2B5EF4-FFF2-40B4-BE49-F238E27FC236}">
                  <a16:creationId xmlns="" xmlns:a16="http://schemas.microsoft.com/office/drawing/2014/main" id="{26171375-C316-41B3-A1B0-389BAAE44B40}"/>
                </a:ext>
              </a:extLst>
            </p:cNvPr>
            <p:cNvGrpSpPr/>
            <p:nvPr/>
          </p:nvGrpSpPr>
          <p:grpSpPr>
            <a:xfrm>
              <a:off x="1785987" y="3068480"/>
              <a:ext cx="712215" cy="721040"/>
              <a:chOff x="1779744" y="1316662"/>
              <a:chExt cx="712215" cy="721040"/>
            </a:xfrm>
          </p:grpSpPr>
          <p:sp>
            <p:nvSpPr>
              <p:cNvPr id="22" name="Oval 17">
                <a:extLst>
                  <a:ext uri="{FF2B5EF4-FFF2-40B4-BE49-F238E27FC236}">
                    <a16:creationId xmlns="" xmlns:a16="http://schemas.microsoft.com/office/drawing/2014/main" id="{3E9D68DF-2A3F-477E-8FB6-5ABDD084C8D6}"/>
                  </a:ext>
                </a:extLst>
              </p:cNvPr>
              <p:cNvSpPr>
                <a:spLocks noChangeArrowheads="1"/>
              </p:cNvSpPr>
              <p:nvPr/>
            </p:nvSpPr>
            <p:spPr bwMode="auto">
              <a:xfrm>
                <a:off x="1779744" y="1316662"/>
                <a:ext cx="712215" cy="721040"/>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sp>
            <p:nvSpPr>
              <p:cNvPr id="23" name="Freeform 94">
                <a:extLst>
                  <a:ext uri="{FF2B5EF4-FFF2-40B4-BE49-F238E27FC236}">
                    <a16:creationId xmlns="" xmlns:a16="http://schemas.microsoft.com/office/drawing/2014/main" id="{9FD61A4C-8E3E-4634-8E3A-18460378394A}"/>
                  </a:ext>
                </a:extLst>
              </p:cNvPr>
              <p:cNvSpPr>
                <a:spLocks noEditPoints="1"/>
              </p:cNvSpPr>
              <p:nvPr/>
            </p:nvSpPr>
            <p:spPr bwMode="auto">
              <a:xfrm>
                <a:off x="1924520" y="1509764"/>
                <a:ext cx="422663" cy="334837"/>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grpSp>
        <p:cxnSp>
          <p:nvCxnSpPr>
            <p:cNvPr id="21" name="直接箭头连接符 20">
              <a:extLst>
                <a:ext uri="{FF2B5EF4-FFF2-40B4-BE49-F238E27FC236}">
                  <a16:creationId xmlns="" xmlns:a16="http://schemas.microsoft.com/office/drawing/2014/main" id="{60F7F33C-487B-4786-8BDF-383B07BAA08E}"/>
                </a:ext>
              </a:extLst>
            </p:cNvPr>
            <p:cNvCxnSpPr>
              <a:cxnSpLocks/>
            </p:cNvCxnSpPr>
            <p:nvPr/>
          </p:nvCxnSpPr>
          <p:spPr>
            <a:xfrm>
              <a:off x="2927350" y="1542464"/>
              <a:ext cx="0" cy="4320000"/>
            </a:xfrm>
            <a:prstGeom prst="straightConnector1">
              <a:avLst/>
            </a:prstGeom>
            <a:ln w="127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0" name="文本框 29">
            <a:extLst>
              <a:ext uri="{FF2B5EF4-FFF2-40B4-BE49-F238E27FC236}">
                <a16:creationId xmlns="" xmlns:a16="http://schemas.microsoft.com/office/drawing/2014/main" id="{CE270634-10CF-4B0D-8591-902D245DA937}"/>
              </a:ext>
            </a:extLst>
          </p:cNvPr>
          <p:cNvSpPr txBox="1"/>
          <p:nvPr/>
        </p:nvSpPr>
        <p:spPr>
          <a:xfrm>
            <a:off x="3191390" y="1193673"/>
            <a:ext cx="1313180"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本讲小结</a:t>
            </a:r>
          </a:p>
        </p:txBody>
      </p:sp>
      <p:sp>
        <p:nvSpPr>
          <p:cNvPr id="32" name="TextBox 2">
            <a:extLst>
              <a:ext uri="{FF2B5EF4-FFF2-40B4-BE49-F238E27FC236}">
                <a16:creationId xmlns="" xmlns:a16="http://schemas.microsoft.com/office/drawing/2014/main" id="{884DEB06-306A-43AF-A65E-DAEEB4161B5D}"/>
              </a:ext>
            </a:extLst>
          </p:cNvPr>
          <p:cNvSpPr txBox="1"/>
          <p:nvPr/>
        </p:nvSpPr>
        <p:spPr>
          <a:xfrm>
            <a:off x="3204367" y="1908850"/>
            <a:ext cx="7735775" cy="3416320"/>
          </a:xfrm>
          <a:prstGeom prst="rect">
            <a:avLst/>
          </a:prstGeom>
          <a:noFill/>
        </p:spPr>
        <p:txBody>
          <a:bodyPr wrap="square">
            <a:spAutoFit/>
          </a:bodyPr>
          <a:lstStyle/>
          <a:p>
            <a:pPr lvl="0" algn="just" defTabSz="914400" fontAlgn="base">
              <a:lnSpc>
                <a:spcPct val="180000"/>
              </a:lnSpc>
              <a:spcBef>
                <a:spcPct val="0"/>
              </a:spcBef>
              <a:spcAft>
                <a:spcPct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　　中国特色社会主义进入新时代，我国社会主要矛盾已经转化为人民日益增长的美好生活需要和不平衡不充分的发展之间的矛盾。社会主要矛盾的变化，没有改变我们对我国社会主义所处历史阶段的判断。习近</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平总书记在</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党的十九大作出的这一重大政治论断，要求更好地贯彻以人民为中心的发展思想，从全局的高度思考和谋划党和国家工作。</a:t>
            </a:r>
            <a:endParaRPr kumimoji="0" lang="zh-CN" altLang="en-US"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Helvetica" panose="020B0604020202020204" pitchFamily="34" charset="0"/>
            </a:endParaRPr>
          </a:p>
        </p:txBody>
      </p:sp>
    </p:spTree>
    <p:extLst>
      <p:ext uri="{BB962C8B-B14F-4D97-AF65-F5344CB8AC3E}">
        <p14:creationId xmlns:p14="http://schemas.microsoft.com/office/powerpoint/2010/main" val="2697519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1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xmlns="" id="{8C9312CD-9CA5-49F8-B03D-E96C8A44F33E}"/>
              </a:ext>
            </a:extLst>
          </p:cNvPr>
          <p:cNvGrpSpPr/>
          <p:nvPr/>
        </p:nvGrpSpPr>
        <p:grpSpPr>
          <a:xfrm>
            <a:off x="1940541" y="1311512"/>
            <a:ext cx="544451" cy="3845680"/>
            <a:chOff x="1234107" y="1340768"/>
            <a:chExt cx="544451" cy="3845680"/>
          </a:xfrm>
        </p:grpSpPr>
        <p:sp>
          <p:nvSpPr>
            <p:cNvPr id="31" name="任意多边形 24610">
              <a:extLst>
                <a:ext uri="{FF2B5EF4-FFF2-40B4-BE49-F238E27FC236}">
                  <a16:creationId xmlns:a16="http://schemas.microsoft.com/office/drawing/2014/main" xmlns="" id="{105F17F7-A895-46EB-8DD0-A9C86147A7B1}"/>
                </a:ext>
              </a:extLst>
            </p:cNvPr>
            <p:cNvSpPr>
              <a:spLocks noChangeArrowheads="1"/>
            </p:cNvSpPr>
            <p:nvPr/>
          </p:nvSpPr>
          <p:spPr bwMode="auto">
            <a:xfrm>
              <a:off x="1234107" y="1340768"/>
              <a:ext cx="409575" cy="2019495"/>
            </a:xfrm>
            <a:custGeom>
              <a:avLst/>
              <a:gdLst>
                <a:gd name="T0" fmla="*/ 10800 w 21600"/>
                <a:gd name="T1" fmla="*/ 10800 h 21600"/>
                <a:gd name="T2" fmla="*/ 10800 w 21600"/>
                <a:gd name="T3" fmla="*/ 10800 h 21600"/>
                <a:gd name="T4" fmla="*/ 10800 w 21600"/>
                <a:gd name="T5" fmla="*/ 10800 h 21600"/>
                <a:gd name="T6" fmla="*/ 10800 w 21600"/>
                <a:gd name="T7" fmla="*/ 10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a:ln>
                    <a:noFill/>
                  </a:ln>
                  <a:solidFill>
                    <a:srgbClr val="C00000"/>
                  </a:solidFill>
                  <a:effectLst/>
                  <a:uLnTx/>
                  <a:uFillTx/>
                  <a:latin typeface="华文行楷" panose="02010800040101010101" pitchFamily="2" charset="-122"/>
                  <a:ea typeface="华文行楷" panose="02010800040101010101" pitchFamily="2" charset="-122"/>
                  <a:cs typeface="+mn-cs"/>
                  <a:sym typeface="Songti SC Regular" charset="0"/>
                </a:rPr>
                <a:t>本讲内容</a:t>
              </a:r>
            </a:p>
          </p:txBody>
        </p:sp>
        <p:cxnSp>
          <p:nvCxnSpPr>
            <p:cNvPr id="32" name="直接箭头连接符 31">
              <a:extLst>
                <a:ext uri="{FF2B5EF4-FFF2-40B4-BE49-F238E27FC236}">
                  <a16:creationId xmlns:a16="http://schemas.microsoft.com/office/drawing/2014/main" xmlns="" id="{44F5FA2C-A15A-4A18-A797-ABC4B94C4C8B}"/>
                </a:ext>
              </a:extLst>
            </p:cNvPr>
            <p:cNvCxnSpPr>
              <a:cxnSpLocks/>
            </p:cNvCxnSpPr>
            <p:nvPr/>
          </p:nvCxnSpPr>
          <p:spPr>
            <a:xfrm>
              <a:off x="1778558" y="1340768"/>
              <a:ext cx="0" cy="3845680"/>
            </a:xfrm>
            <a:prstGeom prst="straightConnector1">
              <a:avLst/>
            </a:prstGeom>
            <a:ln>
              <a:solidFill>
                <a:srgbClr val="C00000">
                  <a:alpha val="50000"/>
                </a:srgbClr>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33" name="TextBox 102">
            <a:extLst>
              <a:ext uri="{FF2B5EF4-FFF2-40B4-BE49-F238E27FC236}">
                <a16:creationId xmlns:a16="http://schemas.microsoft.com/office/drawing/2014/main" xmlns="" id="{39163E22-F9C4-411B-8F5F-905096CC23B4}"/>
              </a:ext>
            </a:extLst>
          </p:cNvPr>
          <p:cNvSpPr txBox="1">
            <a:spLocks noChangeArrowheads="1"/>
          </p:cNvSpPr>
          <p:nvPr/>
        </p:nvSpPr>
        <p:spPr bwMode="auto">
          <a:xfrm>
            <a:off x="2927349" y="1320706"/>
            <a:ext cx="847459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defPPr>
              <a:defRPr lang="zh-CN"/>
            </a:defPPr>
            <a:lvl1pPr defTabSz="1828800">
              <a:buFont typeface="Arial" panose="020B0604020202020204" pitchFamily="34" charset="0"/>
              <a:buNone/>
              <a:defRPr sz="2600" b="1">
                <a:solidFill>
                  <a:srgbClr val="C00000"/>
                </a:solidFill>
                <a:latin typeface="微软雅黑" panose="020B0503020204020204" pitchFamily="34" charset="-122"/>
                <a:ea typeface="微软雅黑" panose="020B0503020204020204" pitchFamily="34" charset="-122"/>
              </a:defRPr>
            </a:lvl1pPr>
            <a:lvl2pPr defTabSz="1828800">
              <a:defRPr>
                <a:solidFill>
                  <a:srgbClr val="000000"/>
                </a:solidFill>
                <a:latin typeface="Helvetica" panose="020B0604020202020204" pitchFamily="34" charset="0"/>
                <a:ea typeface="宋体" panose="02010600030101010101" pitchFamily="2" charset="-122"/>
              </a:defRPr>
            </a:lvl2pPr>
            <a:lvl3pPr defTabSz="1828800">
              <a:defRPr>
                <a:solidFill>
                  <a:srgbClr val="000000"/>
                </a:solidFill>
                <a:latin typeface="Helvetica" panose="020B0604020202020204" pitchFamily="34" charset="0"/>
                <a:ea typeface="宋体" panose="02010600030101010101" pitchFamily="2" charset="-122"/>
              </a:defRPr>
            </a:lvl3pPr>
            <a:lvl4pPr defTabSz="1828800">
              <a:defRPr>
                <a:solidFill>
                  <a:srgbClr val="000000"/>
                </a:solidFill>
                <a:latin typeface="Helvetica" panose="020B0604020202020204" pitchFamily="34" charset="0"/>
                <a:ea typeface="宋体" panose="02010600030101010101" pitchFamily="2" charset="-122"/>
              </a:defRPr>
            </a:lvl4pPr>
            <a:lvl5pPr defTabSz="1828800">
              <a:defRPr>
                <a:solidFill>
                  <a:srgbClr val="000000"/>
                </a:solidFill>
                <a:latin typeface="Helvetica" panose="020B0604020202020204" pitchFamily="34" charset="0"/>
                <a:ea typeface="宋体" panose="02010600030101010101" pitchFamily="2" charset="-122"/>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9pPr>
          </a:lstStyle>
          <a:p>
            <a:pPr marL="0" marR="0" lvl="0" indent="0" algn="l" defTabSz="1828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一、我国社会主要矛盾的变化反映了时代和实践要求</a:t>
            </a:r>
          </a:p>
        </p:txBody>
      </p:sp>
      <p:sp>
        <p:nvSpPr>
          <p:cNvPr id="34" name="TextBox 100">
            <a:extLst>
              <a:ext uri="{FF2B5EF4-FFF2-40B4-BE49-F238E27FC236}">
                <a16:creationId xmlns:a16="http://schemas.microsoft.com/office/drawing/2014/main" xmlns="" id="{CA0EAF36-9A98-42A2-B0B0-5C0CFDC1C70A}"/>
              </a:ext>
            </a:extLst>
          </p:cNvPr>
          <p:cNvSpPr txBox="1">
            <a:spLocks noChangeArrowheads="1"/>
          </p:cNvSpPr>
          <p:nvPr/>
        </p:nvSpPr>
        <p:spPr bwMode="auto">
          <a:xfrm>
            <a:off x="2927350" y="3121662"/>
            <a:ext cx="7107237"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三、我国社会主要矛盾变化的实践要求</a:t>
            </a:r>
          </a:p>
        </p:txBody>
      </p:sp>
      <p:sp>
        <p:nvSpPr>
          <p:cNvPr id="35" name="TextBox 102">
            <a:extLst>
              <a:ext uri="{FF2B5EF4-FFF2-40B4-BE49-F238E27FC236}">
                <a16:creationId xmlns:a16="http://schemas.microsoft.com/office/drawing/2014/main" xmlns="" id="{65B72B2A-1EF9-4DEE-852D-496EA4B28AFC}"/>
              </a:ext>
            </a:extLst>
          </p:cNvPr>
          <p:cNvSpPr txBox="1">
            <a:spLocks noChangeArrowheads="1"/>
          </p:cNvSpPr>
          <p:nvPr/>
        </p:nvSpPr>
        <p:spPr bwMode="auto">
          <a:xfrm>
            <a:off x="2927350" y="3917496"/>
            <a:ext cx="8293210" cy="120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defPPr>
              <a:defRPr lang="zh-CN"/>
            </a:defPPr>
            <a:lvl1pPr defTabSz="1828800">
              <a:defRPr sz="2600" b="1">
                <a:solidFill>
                  <a:schemeClr val="tx1">
                    <a:lumMod val="95000"/>
                    <a:lumOff val="5000"/>
                  </a:schemeClr>
                </a:solidFill>
                <a:latin typeface="微软雅黑" panose="020B0503020204020204" pitchFamily="34" charset="-122"/>
                <a:ea typeface="微软雅黑" panose="020B0503020204020204" pitchFamily="34" charset="-122"/>
              </a:defRPr>
            </a:lvl1pPr>
            <a:lvl2pPr defTabSz="1828800">
              <a:defRPr sz="3600">
                <a:solidFill>
                  <a:srgbClr val="000000"/>
                </a:solidFill>
                <a:latin typeface="Helvetica" panose="020B0604020202020204" pitchFamily="34" charset="0"/>
              </a:defRPr>
            </a:lvl2pPr>
            <a:lvl3pPr defTabSz="1828800">
              <a:defRPr sz="3600">
                <a:solidFill>
                  <a:srgbClr val="000000"/>
                </a:solidFill>
                <a:latin typeface="Helvetica" panose="020B0604020202020204" pitchFamily="34" charset="0"/>
              </a:defRPr>
            </a:lvl3pPr>
            <a:lvl4pPr defTabSz="1828800">
              <a:defRPr sz="3600">
                <a:solidFill>
                  <a:srgbClr val="000000"/>
                </a:solidFill>
                <a:latin typeface="Helvetica" panose="020B0604020202020204" pitchFamily="34" charset="0"/>
              </a:defRPr>
            </a:lvl4pPr>
            <a:lvl5pPr defTabSz="1828800">
              <a:defRPr sz="3600">
                <a:solidFill>
                  <a:srgbClr val="000000"/>
                </a:solidFill>
                <a:latin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defRPr>
            </a:lvl9pPr>
          </a:lstStyle>
          <a:p>
            <a:pPr indent="-457200" eaLnBrk="0" fontAlgn="base" hangingPunct="0">
              <a:lnSpc>
                <a:spcPct val="150000"/>
              </a:lnSpc>
              <a:spcBef>
                <a:spcPct val="0"/>
              </a:spcBef>
              <a:spcAft>
                <a:spcPct val="0"/>
              </a:spcAf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四、我国社会主要矛盾的变化没有改变对我国社会主义所</a:t>
            </a:r>
            <a:r>
              <a:rPr lang="zh-CN" altLang="en-US" sz="2400" dirty="0">
                <a:solidFill>
                  <a:prstClr val="black"/>
                </a:solidFill>
                <a:sym typeface="Helvetica" panose="020B0604020202020204" pitchFamily="34" charset="0"/>
              </a:rPr>
              <a:t>处   </a:t>
            </a:r>
            <a:endParaRPr lang="en-US" altLang="zh-CN" sz="2400" dirty="0">
              <a:solidFill>
                <a:prstClr val="black"/>
              </a:solidFill>
              <a:sym typeface="Helvetica" panose="020B0604020202020204" pitchFamily="34" charset="0"/>
            </a:endParaRPr>
          </a:p>
          <a:p>
            <a:pPr indent="-457200" eaLnBrk="0" fontAlgn="base" hangingPunct="0">
              <a:lnSpc>
                <a:spcPct val="150000"/>
              </a:lnSpc>
              <a:spcBef>
                <a:spcPct val="0"/>
              </a:spcBef>
              <a:spcAft>
                <a:spcPct val="0"/>
              </a:spcAft>
              <a:defRPr/>
            </a:pPr>
            <a:r>
              <a:rPr lang="en-US" altLang="zh-CN" sz="2400" dirty="0">
                <a:solidFill>
                  <a:prstClr val="black"/>
                </a:solidFill>
                <a:sym typeface="Helvetica" panose="020B0604020202020204" pitchFamily="34" charset="0"/>
              </a:rPr>
              <a:t>      </a:t>
            </a:r>
            <a:r>
              <a:rPr lang="zh-CN" altLang="en-US" sz="2400" dirty="0">
                <a:solidFill>
                  <a:prstClr val="black"/>
                </a:solidFill>
                <a:sym typeface="Helvetica" panose="020B0604020202020204" pitchFamily="34" charset="0"/>
              </a:rPr>
              <a:t>历史阶段的判断</a:t>
            </a:r>
          </a:p>
        </p:txBody>
      </p:sp>
      <p:sp>
        <p:nvSpPr>
          <p:cNvPr id="36" name="矩形 35">
            <a:extLst>
              <a:ext uri="{FF2B5EF4-FFF2-40B4-BE49-F238E27FC236}">
                <a16:creationId xmlns:a16="http://schemas.microsoft.com/office/drawing/2014/main" xmlns="" id="{EF3F759D-E90A-4413-9452-FFEE5955701D}"/>
              </a:ext>
            </a:extLst>
          </p:cNvPr>
          <p:cNvSpPr/>
          <p:nvPr/>
        </p:nvSpPr>
        <p:spPr bwMode="auto">
          <a:xfrm>
            <a:off x="2927350" y="2221183"/>
            <a:ext cx="6696075" cy="461665"/>
          </a:xfrm>
          <a:prstGeom prst="rect">
            <a:avLst/>
          </a:prstGeom>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二、我国社会主要矛盾变化的主要依据</a:t>
            </a:r>
            <a:endParaRPr kumimoji="0" lang="zh-CN" altLang="en-US" sz="2400" b="1" i="0" u="none" strike="noStrike" kern="1200" cap="none" spc="0" normalizeH="0" baseline="0" noProof="0" dirty="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Tree>
    <p:extLst>
      <p:ext uri="{BB962C8B-B14F-4D97-AF65-F5344CB8AC3E}">
        <p14:creationId xmlns:p14="http://schemas.microsoft.com/office/powerpoint/2010/main" val="3808585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2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34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5F05A1D0-9941-49D7-9D79-BE9C0759B287}"/>
              </a:ext>
            </a:extLst>
          </p:cNvPr>
          <p:cNvSpPr/>
          <p:nvPr/>
        </p:nvSpPr>
        <p:spPr>
          <a:xfrm>
            <a:off x="2548585" y="2849385"/>
            <a:ext cx="7094823" cy="1538178"/>
          </a:xfrm>
          <a:prstGeom prst="rect">
            <a:avLst/>
          </a:prstGeom>
        </p:spPr>
        <p:txBody>
          <a:bodyPr wrap="square">
            <a:spAutoFit/>
          </a:bodyPr>
          <a:lstStyle/>
          <a:p>
            <a:pPr lvl="0" algn="ctr" defTabSz="914400">
              <a:lnSpc>
                <a:spcPct val="120000"/>
              </a:lnSpc>
              <a:spcBef>
                <a:spcPts val="1200"/>
              </a:spcBef>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秉纲而目自张</a:t>
            </a:r>
            <a:endParaRPr lang="en-US" altLang="zh-CN"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endParaRPr>
          </a:p>
          <a:p>
            <a:pPr lvl="0" algn="ctr" defTabSz="914400">
              <a:lnSpc>
                <a:spcPct val="120000"/>
              </a:lnSpc>
              <a:spcBef>
                <a:spcPts val="1200"/>
              </a:spcBef>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执本而末自从</a:t>
            </a: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772862" y="1996343"/>
            <a:ext cx="10646271"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lvl="1" algn="ctr" fontAlgn="base">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一、我国社会主要矛盾的变化反映了时代和实践要求</a:t>
            </a:r>
          </a:p>
        </p:txBody>
      </p:sp>
      <p:cxnSp>
        <p:nvCxnSpPr>
          <p:cNvPr id="5" name="直接箭头连接符 4">
            <a:extLst>
              <a:ext uri="{FF2B5EF4-FFF2-40B4-BE49-F238E27FC236}">
                <a16:creationId xmlns:a16="http://schemas.microsoft.com/office/drawing/2014/main" xmlns="" id="{A75B1BFA-0DF0-4B65-A6BA-14389A19CD98}"/>
              </a:ext>
            </a:extLst>
          </p:cNvPr>
          <p:cNvCxnSpPr>
            <a:cxnSpLocks/>
          </p:cNvCxnSpPr>
          <p:nvPr/>
        </p:nvCxnSpPr>
        <p:spPr>
          <a:xfrm>
            <a:off x="1043612" y="2711824"/>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768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1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7448564" y="1870788"/>
            <a:ext cx="3108543" cy="3276530"/>
            <a:chOff x="7319977" y="1870788"/>
            <a:chExt cx="3108543" cy="3276530"/>
          </a:xfrm>
        </p:grpSpPr>
        <p:sp>
          <p:nvSpPr>
            <p:cNvPr id="21" name="ïšḷíde">
              <a:extLst>
                <a:ext uri="{FF2B5EF4-FFF2-40B4-BE49-F238E27FC236}">
                  <a16:creationId xmlns:a16="http://schemas.microsoft.com/office/drawing/2014/main" xmlns="" id="{70253A1B-92D1-4686-A481-D7BED36E6E69}"/>
                </a:ext>
              </a:extLst>
            </p:cNvPr>
            <p:cNvSpPr/>
            <p:nvPr/>
          </p:nvSpPr>
          <p:spPr>
            <a:xfrm>
              <a:off x="7787834" y="1870788"/>
              <a:ext cx="2640686" cy="3276530"/>
            </a:xfrm>
            <a:prstGeom prst="roundRect">
              <a:avLst>
                <a:gd name="adj" fmla="val 4372"/>
              </a:avLst>
            </a:prstGeom>
            <a:solidFill>
              <a:srgbClr val="C8161D"/>
            </a:solidFill>
            <a:ln w="3175">
              <a:solidFill>
                <a:schemeClr val="tx1">
                  <a:lumMod val="50000"/>
                  <a:lumOff val="50000"/>
                </a:schemeClr>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1350"/>
            </a:p>
          </p:txBody>
        </p:sp>
        <p:sp>
          <p:nvSpPr>
            <p:cNvPr id="4" name="矩形 3"/>
            <p:cNvSpPr/>
            <p:nvPr/>
          </p:nvSpPr>
          <p:spPr>
            <a:xfrm>
              <a:off x="7319977" y="2896628"/>
              <a:ext cx="3108543" cy="1200329"/>
            </a:xfrm>
            <a:prstGeom prst="rect">
              <a:avLst/>
            </a:prstGeom>
          </p:spPr>
          <p:txBody>
            <a:bodyPr wrap="none">
              <a:spAutoFit/>
            </a:bodyPr>
            <a:lstStyle/>
            <a:p>
              <a:pPr indent="457200" algn="ctr">
                <a:lnSpc>
                  <a:spcPct val="150000"/>
                </a:lnSpc>
              </a:pPr>
              <a:r>
                <a:rPr lang="zh-CN" altLang="en-US" b="1" dirty="0">
                  <a:solidFill>
                    <a:schemeClr val="bg1"/>
                  </a:solidFill>
                  <a:effectLst>
                    <a:outerShdw blurRad="38100" dist="38100" dir="2700000" algn="tl">
                      <a:srgbClr val="000000">
                        <a:alpha val="43137"/>
                      </a:srgbClr>
                    </a:outerShdw>
                  </a:effectLst>
                </a:rPr>
                <a:t>我们党一贯倡导</a:t>
              </a:r>
              <a:r>
                <a:rPr lang="zh-CN" altLang="en-US" b="1" dirty="0" smtClean="0">
                  <a:solidFill>
                    <a:schemeClr val="bg1"/>
                  </a:solidFill>
                  <a:effectLst>
                    <a:outerShdw blurRad="38100" dist="38100" dir="2700000" algn="tl">
                      <a:srgbClr val="000000">
                        <a:alpha val="43137"/>
                      </a:srgbClr>
                    </a:outerShdw>
                  </a:effectLst>
                </a:rPr>
                <a:t>和</a:t>
              </a:r>
              <a:endParaRPr lang="en-US" altLang="zh-CN" b="1" dirty="0" smtClean="0">
                <a:solidFill>
                  <a:schemeClr val="bg1"/>
                </a:solidFill>
                <a:effectLst>
                  <a:outerShdw blurRad="38100" dist="38100" dir="2700000" algn="tl">
                    <a:srgbClr val="000000">
                      <a:alpha val="43137"/>
                    </a:srgbClr>
                  </a:outerShdw>
                </a:effectLst>
              </a:endParaRPr>
            </a:p>
            <a:p>
              <a:pPr indent="457200" algn="ctr">
                <a:lnSpc>
                  <a:spcPct val="150000"/>
                </a:lnSpc>
              </a:pPr>
              <a:r>
                <a:rPr lang="zh-CN" altLang="en-US" b="1" dirty="0" smtClean="0">
                  <a:solidFill>
                    <a:schemeClr val="bg1"/>
                  </a:solidFill>
                  <a:effectLst>
                    <a:outerShdw blurRad="38100" dist="38100" dir="2700000" algn="tl">
                      <a:srgbClr val="000000">
                        <a:alpha val="43137"/>
                      </a:srgbClr>
                    </a:outerShdw>
                  </a:effectLst>
                </a:rPr>
                <a:t>坚持的方法论</a:t>
              </a:r>
              <a:endParaRPr lang="zh-CN" altLang="en-US" b="1" dirty="0">
                <a:solidFill>
                  <a:schemeClr val="bg1"/>
                </a:solidFill>
                <a:effectLst>
                  <a:outerShdw blurRad="38100" dist="38100" dir="2700000" algn="tl">
                    <a:srgbClr val="000000">
                      <a:alpha val="43137"/>
                    </a:srgbClr>
                  </a:outerShdw>
                </a:effectLst>
              </a:endParaRPr>
            </a:p>
          </p:txBody>
        </p:sp>
      </p:grpSp>
      <p:grpSp>
        <p:nvGrpSpPr>
          <p:cNvPr id="8" name="组合 7"/>
          <p:cNvGrpSpPr/>
          <p:nvPr/>
        </p:nvGrpSpPr>
        <p:grpSpPr>
          <a:xfrm>
            <a:off x="4545506" y="1505168"/>
            <a:ext cx="3100989" cy="3847665"/>
            <a:chOff x="4598707" y="1585220"/>
            <a:chExt cx="3100989" cy="3847665"/>
          </a:xfrm>
        </p:grpSpPr>
        <p:sp>
          <p:nvSpPr>
            <p:cNvPr id="29" name="ïşlíḍe">
              <a:extLst>
                <a:ext uri="{FF2B5EF4-FFF2-40B4-BE49-F238E27FC236}">
                  <a16:creationId xmlns:a16="http://schemas.microsoft.com/office/drawing/2014/main" xmlns="" id="{4397BC3B-C34C-4E1F-8CE8-ECAE8C123C4B}"/>
                </a:ext>
              </a:extLst>
            </p:cNvPr>
            <p:cNvSpPr/>
            <p:nvPr/>
          </p:nvSpPr>
          <p:spPr>
            <a:xfrm>
              <a:off x="4598707" y="1585220"/>
              <a:ext cx="3100989" cy="3847665"/>
            </a:xfrm>
            <a:prstGeom prst="roundRect">
              <a:avLst>
                <a:gd name="adj" fmla="val 4372"/>
              </a:avLst>
            </a:prstGeom>
            <a:solidFill>
              <a:schemeClr val="bg1"/>
            </a:solidFill>
            <a:ln w="38100">
              <a:solidFill>
                <a:srgbClr val="C00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1350"/>
            </a:p>
          </p:txBody>
        </p:sp>
        <p:sp>
          <p:nvSpPr>
            <p:cNvPr id="3" name="矩形 2">
              <a:extLst>
                <a:ext uri="{FF2B5EF4-FFF2-40B4-BE49-F238E27FC236}">
                  <a16:creationId xmlns:a16="http://schemas.microsoft.com/office/drawing/2014/main" xmlns="" id="{1C512644-72D4-4A94-9DA2-D1E05603DFFA}"/>
                </a:ext>
              </a:extLst>
            </p:cNvPr>
            <p:cNvSpPr/>
            <p:nvPr/>
          </p:nvSpPr>
          <p:spPr>
            <a:xfrm>
              <a:off x="4980875" y="2804294"/>
              <a:ext cx="2339102" cy="1384995"/>
            </a:xfrm>
            <a:prstGeom prst="rect">
              <a:avLst/>
            </a:prstGeom>
          </p:spPr>
          <p:txBody>
            <a:bodyPr wrap="none">
              <a:spAutoFit/>
            </a:bodyPr>
            <a:lstStyle/>
            <a:p>
              <a:pPr algn="ctr">
                <a:lnSpc>
                  <a:spcPct val="150000"/>
                </a:lnSpc>
              </a:pPr>
              <a:r>
                <a:rPr lang="zh-CN" altLang="en-US" sz="2800" b="1" dirty="0">
                  <a:solidFill>
                    <a:srgbClr val="C00000"/>
                  </a:solidFill>
                  <a:latin typeface="+mn-ea"/>
                </a:rPr>
                <a:t>抓住主要矛盾</a:t>
              </a:r>
              <a:endParaRPr lang="en-US" altLang="zh-CN" sz="2800" b="1" dirty="0">
                <a:solidFill>
                  <a:srgbClr val="C00000"/>
                </a:solidFill>
                <a:latin typeface="+mn-ea"/>
              </a:endParaRPr>
            </a:p>
            <a:p>
              <a:pPr algn="ctr">
                <a:lnSpc>
                  <a:spcPct val="150000"/>
                </a:lnSpc>
              </a:pPr>
              <a:r>
                <a:rPr lang="zh-CN" altLang="en-US" sz="2800" b="1" dirty="0">
                  <a:solidFill>
                    <a:srgbClr val="C00000"/>
                  </a:solidFill>
                  <a:latin typeface="+mn-ea"/>
                </a:rPr>
                <a:t>带动全局工作</a:t>
              </a:r>
            </a:p>
          </p:txBody>
        </p:sp>
      </p:grpSp>
      <p:grpSp>
        <p:nvGrpSpPr>
          <p:cNvPr id="35" name="组合 34"/>
          <p:cNvGrpSpPr/>
          <p:nvPr/>
        </p:nvGrpSpPr>
        <p:grpSpPr>
          <a:xfrm>
            <a:off x="1387796" y="1870788"/>
            <a:ext cx="2887784" cy="3276530"/>
            <a:chOff x="1622787" y="1870788"/>
            <a:chExt cx="2887784" cy="3276530"/>
          </a:xfrm>
        </p:grpSpPr>
        <p:sp>
          <p:nvSpPr>
            <p:cNvPr id="14" name="išḷíďe">
              <a:extLst>
                <a:ext uri="{FF2B5EF4-FFF2-40B4-BE49-F238E27FC236}">
                  <a16:creationId xmlns:a16="http://schemas.microsoft.com/office/drawing/2014/main" xmlns="" id="{F7E31ADC-F940-407D-8327-5AD4316D288F}"/>
                </a:ext>
              </a:extLst>
            </p:cNvPr>
            <p:cNvSpPr/>
            <p:nvPr/>
          </p:nvSpPr>
          <p:spPr>
            <a:xfrm>
              <a:off x="1869885" y="1870788"/>
              <a:ext cx="2640686" cy="3276530"/>
            </a:xfrm>
            <a:prstGeom prst="roundRect">
              <a:avLst>
                <a:gd name="adj" fmla="val 4372"/>
              </a:avLst>
            </a:prstGeom>
            <a:solidFill>
              <a:schemeClr val="accent1">
                <a:lumMod val="75000"/>
              </a:schemeClr>
            </a:solidFill>
            <a:ln w="3175">
              <a:solidFill>
                <a:schemeClr val="tx1">
                  <a:lumMod val="50000"/>
                  <a:lumOff val="50000"/>
                </a:schemeClr>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1350"/>
            </a:p>
          </p:txBody>
        </p:sp>
        <p:sp>
          <p:nvSpPr>
            <p:cNvPr id="6" name="矩形 5"/>
            <p:cNvSpPr/>
            <p:nvPr/>
          </p:nvSpPr>
          <p:spPr>
            <a:xfrm>
              <a:off x="1622787" y="2896628"/>
              <a:ext cx="2492990" cy="1200329"/>
            </a:xfrm>
            <a:prstGeom prst="rect">
              <a:avLst/>
            </a:prstGeom>
          </p:spPr>
          <p:txBody>
            <a:bodyPr wrap="none">
              <a:spAutoFit/>
            </a:bodyPr>
            <a:lstStyle/>
            <a:p>
              <a:pPr indent="457200" algn="ctr">
                <a:lnSpc>
                  <a:spcPct val="150000"/>
                </a:lnSpc>
              </a:pPr>
              <a:r>
                <a:rPr lang="zh-CN" altLang="en-US" b="1" dirty="0">
                  <a:solidFill>
                    <a:schemeClr val="bg1"/>
                  </a:solidFill>
                  <a:effectLst>
                    <a:outerShdw blurRad="38100" dist="38100" dir="2700000" algn="tl">
                      <a:srgbClr val="000000">
                        <a:alpha val="43137"/>
                      </a:srgbClr>
                    </a:outerShdw>
                  </a:effectLst>
                </a:rPr>
                <a:t>唯物辩证法</a:t>
              </a:r>
              <a:r>
                <a:rPr lang="zh-CN" altLang="en-US" b="1" dirty="0" smtClean="0">
                  <a:solidFill>
                    <a:schemeClr val="bg1"/>
                  </a:solidFill>
                  <a:effectLst>
                    <a:outerShdw blurRad="38100" dist="38100" dir="2700000" algn="tl">
                      <a:srgbClr val="000000">
                        <a:alpha val="43137"/>
                      </a:srgbClr>
                    </a:outerShdw>
                  </a:effectLst>
                </a:rPr>
                <a:t>的</a:t>
              </a:r>
              <a:endParaRPr lang="en-US" altLang="zh-CN" b="1" dirty="0" smtClean="0">
                <a:solidFill>
                  <a:schemeClr val="bg1"/>
                </a:solidFill>
                <a:effectLst>
                  <a:outerShdw blurRad="38100" dist="38100" dir="2700000" algn="tl">
                    <a:srgbClr val="000000">
                      <a:alpha val="43137"/>
                    </a:srgbClr>
                  </a:outerShdw>
                </a:effectLst>
              </a:endParaRPr>
            </a:p>
            <a:p>
              <a:pPr indent="457200" algn="ctr">
                <a:lnSpc>
                  <a:spcPct val="150000"/>
                </a:lnSpc>
              </a:pPr>
              <a:r>
                <a:rPr lang="zh-CN" altLang="en-US" b="1" dirty="0" smtClean="0">
                  <a:solidFill>
                    <a:schemeClr val="bg1"/>
                  </a:solidFill>
                  <a:effectLst>
                    <a:outerShdw blurRad="38100" dist="38100" dir="2700000" algn="tl">
                      <a:srgbClr val="000000">
                        <a:alpha val="43137"/>
                      </a:srgbClr>
                    </a:outerShdw>
                  </a:effectLst>
                </a:rPr>
                <a:t>内在</a:t>
              </a:r>
              <a:r>
                <a:rPr lang="zh-CN" altLang="en-US" b="1" dirty="0">
                  <a:solidFill>
                    <a:schemeClr val="bg1"/>
                  </a:solidFill>
                  <a:effectLst>
                    <a:outerShdw blurRad="38100" dist="38100" dir="2700000" algn="tl">
                      <a:srgbClr val="000000">
                        <a:alpha val="43137"/>
                      </a:srgbClr>
                    </a:outerShdw>
                  </a:effectLst>
                </a:rPr>
                <a:t>要求</a:t>
              </a:r>
            </a:p>
          </p:txBody>
        </p:sp>
      </p:grpSp>
    </p:spTree>
    <p:extLst>
      <p:ext uri="{BB962C8B-B14F-4D97-AF65-F5344CB8AC3E}">
        <p14:creationId xmlns:p14="http://schemas.microsoft.com/office/powerpoint/2010/main" val="136305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7E62CF05-B5FE-4E7D-84AE-C961F4F77D1F}"/>
              </a:ext>
            </a:extLst>
          </p:cNvPr>
          <p:cNvSpPr/>
          <p:nvPr/>
        </p:nvSpPr>
        <p:spPr>
          <a:xfrm>
            <a:off x="5200650" y="1929258"/>
            <a:ext cx="5617724" cy="2908734"/>
          </a:xfrm>
          <a:prstGeom prst="rect">
            <a:avLst/>
          </a:prstGeom>
          <a:solidFill>
            <a:srgbClr val="C00000"/>
          </a:solidFill>
          <a:ln w="12700" cap="flat" cmpd="sng" algn="ctr">
            <a:solidFill>
              <a:srgbClr val="BD4840">
                <a:alpha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 name="文本框 3"/>
          <p:cNvSpPr txBox="1"/>
          <p:nvPr/>
        </p:nvSpPr>
        <p:spPr>
          <a:xfrm>
            <a:off x="5458243" y="2230236"/>
            <a:ext cx="5042616" cy="2446824"/>
          </a:xfrm>
          <a:prstGeom prst="rect">
            <a:avLst/>
          </a:prstGeom>
          <a:solidFill>
            <a:srgbClr val="C00000"/>
          </a:solidFill>
        </p:spPr>
        <p:txBody>
          <a:bodyPr wrap="square" rtlCol="0">
            <a:spAutoFit/>
          </a:bodyPr>
          <a:lstStyle/>
          <a:p>
            <a:pPr algn="just">
              <a:lnSpc>
                <a:spcPct val="150000"/>
              </a:lnSpc>
            </a:pPr>
            <a:r>
              <a:rPr lang="zh-CN" altLang="en-US" sz="1800" b="1" dirty="0">
                <a:solidFill>
                  <a:schemeClr val="tx1">
                    <a:lumMod val="85000"/>
                    <a:lumOff val="15000"/>
                  </a:schemeClr>
                </a:solidFill>
                <a:latin typeface="+mn-ea"/>
              </a:rPr>
              <a:t>　　</a:t>
            </a:r>
            <a:r>
              <a:rPr lang="zh-CN" altLang="zh-CN" sz="1800" dirty="0">
                <a:solidFill>
                  <a:schemeClr val="bg1"/>
                </a:solidFill>
                <a:latin typeface="+mn-ea"/>
              </a:rPr>
              <a:t>对于矛盾的各种不平衡情况的研究，对于主要的矛盾和非主要的矛盾、主要的矛盾方面和非主要的矛盾方面的研究，成为革命政党正确地决定其政治上和军事上的战略战术方针的重要方法之一，是一切共产党人都应当注意的</a:t>
            </a:r>
            <a:r>
              <a:rPr lang="zh-CN" altLang="zh-CN" sz="1800" dirty="0" smtClean="0">
                <a:solidFill>
                  <a:schemeClr val="bg1"/>
                </a:solidFill>
                <a:latin typeface="+mn-ea"/>
              </a:rPr>
              <a:t>。</a:t>
            </a:r>
            <a:endParaRPr lang="en-US" altLang="zh-CN" sz="1800" dirty="0" smtClean="0">
              <a:solidFill>
                <a:schemeClr val="bg1"/>
              </a:solidFill>
              <a:latin typeface="+mn-ea"/>
            </a:endParaRPr>
          </a:p>
          <a:p>
            <a:pPr algn="r">
              <a:lnSpc>
                <a:spcPct val="150000"/>
              </a:lnSpc>
            </a:pPr>
            <a:r>
              <a:rPr lang="en-US" altLang="zh-CN" sz="1200" dirty="0">
                <a:solidFill>
                  <a:schemeClr val="bg1"/>
                </a:solidFill>
                <a:latin typeface="+mn-ea"/>
              </a:rPr>
              <a:t>——《</a:t>
            </a:r>
            <a:r>
              <a:rPr lang="zh-CN" altLang="en-US" sz="1200" dirty="0">
                <a:solidFill>
                  <a:schemeClr val="bg1"/>
                </a:solidFill>
                <a:latin typeface="+mn-ea"/>
              </a:rPr>
              <a:t>毛泽东选集</a:t>
            </a:r>
            <a:r>
              <a:rPr lang="en-US" altLang="zh-CN" sz="1200" dirty="0">
                <a:solidFill>
                  <a:schemeClr val="bg1"/>
                </a:solidFill>
                <a:latin typeface="+mn-ea"/>
              </a:rPr>
              <a:t>》</a:t>
            </a:r>
            <a:r>
              <a:rPr lang="zh-CN" altLang="en-US" sz="1200" dirty="0">
                <a:solidFill>
                  <a:schemeClr val="bg1"/>
                </a:solidFill>
                <a:latin typeface="+mn-ea"/>
              </a:rPr>
              <a:t> 第</a:t>
            </a:r>
            <a:r>
              <a:rPr lang="en-US" altLang="zh-CN" sz="1200" dirty="0">
                <a:solidFill>
                  <a:schemeClr val="bg1"/>
                </a:solidFill>
                <a:latin typeface="+mn-ea"/>
              </a:rPr>
              <a:t>1</a:t>
            </a:r>
            <a:r>
              <a:rPr lang="zh-CN" altLang="en-US" sz="1200" dirty="0">
                <a:solidFill>
                  <a:schemeClr val="bg1"/>
                </a:solidFill>
                <a:latin typeface="+mn-ea"/>
              </a:rPr>
              <a:t>卷， </a:t>
            </a:r>
            <a:r>
              <a:rPr lang="en-US" altLang="zh-CN" sz="1200" dirty="0">
                <a:solidFill>
                  <a:schemeClr val="bg1"/>
                </a:solidFill>
                <a:latin typeface="+mn-ea"/>
              </a:rPr>
              <a:t>1991</a:t>
            </a:r>
            <a:r>
              <a:rPr lang="zh-CN" altLang="en-US" sz="1200" dirty="0">
                <a:solidFill>
                  <a:schemeClr val="bg1"/>
                </a:solidFill>
                <a:latin typeface="+mn-ea"/>
              </a:rPr>
              <a:t>年版，第</a:t>
            </a:r>
            <a:r>
              <a:rPr lang="en-US" altLang="zh-CN" sz="1200" dirty="0">
                <a:solidFill>
                  <a:schemeClr val="bg1"/>
                </a:solidFill>
                <a:latin typeface="+mn-ea"/>
              </a:rPr>
              <a:t>326 -327</a:t>
            </a:r>
            <a:r>
              <a:rPr lang="zh-CN" altLang="en-US" sz="1200" dirty="0">
                <a:solidFill>
                  <a:schemeClr val="bg1"/>
                </a:solidFill>
                <a:latin typeface="+mn-ea"/>
              </a:rPr>
              <a:t>页</a:t>
            </a:r>
            <a:r>
              <a:rPr lang="zh-CN" altLang="en-US" sz="1200" dirty="0">
                <a:latin typeface="+mn-ea"/>
              </a:rPr>
              <a:t> </a:t>
            </a:r>
            <a:endParaRPr lang="en-US" altLang="zh-CN" sz="1800" dirty="0">
              <a:solidFill>
                <a:schemeClr val="tx1">
                  <a:lumMod val="85000"/>
                  <a:lumOff val="15000"/>
                </a:schemeClr>
              </a:solidFill>
              <a:latin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149" y="1034498"/>
            <a:ext cx="4698254" cy="4698254"/>
          </a:xfrm>
          <a:prstGeom prst="rect">
            <a:avLst/>
          </a:prstGeom>
        </p:spPr>
      </p:pic>
    </p:spTree>
    <p:extLst>
      <p:ext uri="{BB962C8B-B14F-4D97-AF65-F5344CB8AC3E}">
        <p14:creationId xmlns:p14="http://schemas.microsoft.com/office/powerpoint/2010/main" val="3730016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623"/>
  <p:tag name="MH_SECTIONID" val="624,625,"/>
</p:tagLst>
</file>

<file path=ppt/tags/tag10.xml><?xml version="1.0" encoding="utf-8"?>
<p:tagLst xmlns:a="http://schemas.openxmlformats.org/drawingml/2006/main" xmlns:r="http://schemas.openxmlformats.org/officeDocument/2006/relationships" xmlns:p="http://schemas.openxmlformats.org/presentationml/2006/main">
  <p:tag name="MH" val="20180626135102"/>
  <p:tag name="MH_LIBRARY" val="GRAPHIC"/>
  <p:tag name="MH_TYPE" val="SubTitle"/>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80626135102"/>
  <p:tag name="MH_LIBRARY" val="GRAPHIC"/>
  <p:tag name="MH_TYPE" val="SubTitle"/>
  <p:tag name="MH_ORDER" val="6"/>
</p:tagLst>
</file>

<file path=ppt/tags/tag12.xml><?xml version="1.0" encoding="utf-8"?>
<p:tagLst xmlns:a="http://schemas.openxmlformats.org/drawingml/2006/main" xmlns:r="http://schemas.openxmlformats.org/officeDocument/2006/relationships" xmlns:p="http://schemas.openxmlformats.org/presentationml/2006/main">
  <p:tag name="MH" val="20180626135102"/>
  <p:tag name="MH_LIBRARY" val="GRAPHIC"/>
  <p:tag name="MH_TYPE" val="SubTitle"/>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80626135102"/>
  <p:tag name="MH_LIBRARY" val="GRAPHIC"/>
  <p:tag name="MH_TYPE" val="SubTitle"/>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80626135102"/>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624140313"/>
  <p:tag name="MH_LIBRARY" val="GRAPHIC"/>
  <p:tag name="MH_TYPE" val="Text"/>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624140313"/>
  <p:tag name="MH_LIBRARY" val="GRAPHIC"/>
  <p:tag name="MH_TYPE" val="Text"/>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80624140313"/>
  <p:tag name="MH_LIBRARY" val="GRAPHIC"/>
  <p:tag name="MH_TYPE" val="Text"/>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80624140313"/>
  <p:tag name="MH_LIBRARY" val="GRAPHIC"/>
  <p:tag name="MH_TYPE" val="Text"/>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ISLIDE.DIAGRAM" val="904"/>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20.xml><?xml version="1.0" encoding="utf-8"?>
<p:tagLst xmlns:a="http://schemas.openxmlformats.org/drawingml/2006/main" xmlns:r="http://schemas.openxmlformats.org/officeDocument/2006/relationships" xmlns:p="http://schemas.openxmlformats.org/presentationml/2006/main">
  <p:tag name="ISLIDE.DIAGRAM" val="204283"/>
</p:tagLst>
</file>

<file path=ppt/tags/tag21.xml><?xml version="1.0" encoding="utf-8"?>
<p:tagLst xmlns:a="http://schemas.openxmlformats.org/drawingml/2006/main" xmlns:r="http://schemas.openxmlformats.org/officeDocument/2006/relationships" xmlns:p="http://schemas.openxmlformats.org/presentationml/2006/main">
  <p:tag name="MH" val="20170524215413"/>
  <p:tag name="MH_LIBRARY" val="GRAPHIC"/>
  <p:tag name="MH_TYPE" val="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524215413"/>
  <p:tag name="MH_LIBRARY" val="GRAPHIC"/>
  <p:tag name="MH_TYPE" val="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80624140313"/>
  <p:tag name="MH_LIBRARY" val="GRAPHIC"/>
  <p:tag name="MH_TYPE" val="Text"/>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524215413"/>
  <p:tag name="MH_LIBRARY" val="GRAPHIC"/>
  <p:tag name="MH_TYPE" val="SubTitle"/>
  <p:tag name="MH_ORDER" val="5"/>
</p:tagLst>
</file>

<file path=ppt/tags/tag25.xml><?xml version="1.0" encoding="utf-8"?>
<p:tagLst xmlns:a="http://schemas.openxmlformats.org/drawingml/2006/main" xmlns:r="http://schemas.openxmlformats.org/officeDocument/2006/relationships" xmlns:p="http://schemas.openxmlformats.org/presentationml/2006/main">
  <p:tag name="MH" val="20180624140313"/>
  <p:tag name="MH_LIBRARY" val="GRAPHIC"/>
  <p:tag name="MH_TYPE" val="Text"/>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70524215413"/>
  <p:tag name="MH_LIBRARY" val="GRAPHIC"/>
  <p:tag name="MH_TYPE" val="SubTitle"/>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80624140313"/>
  <p:tag name="MH_LIBRARY" val="GRAPHIC"/>
  <p:tag name="MH_TYPE" val="Text"/>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524215413"/>
  <p:tag name="MH_LIBRARY" val="GRAPHIC"/>
  <p:tag name="MH_TYPE" val="SubTitle"/>
  <p:tag name="MH_ORDER" val="3"/>
</p:tagLst>
</file>

<file path=ppt/tags/tag29.xml><?xml version="1.0" encoding="utf-8"?>
<p:tagLst xmlns:a="http://schemas.openxmlformats.org/drawingml/2006/main" xmlns:r="http://schemas.openxmlformats.org/officeDocument/2006/relationships" xmlns:p="http://schemas.openxmlformats.org/presentationml/2006/main">
  <p:tag name="MH" val="20180624140313"/>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ISLIDE.DIAGRAM" val="3139"/>
</p:tagLst>
</file>

<file path=ppt/tags/tag30.xml><?xml version="1.0" encoding="utf-8"?>
<p:tagLst xmlns:a="http://schemas.openxmlformats.org/drawingml/2006/main" xmlns:r="http://schemas.openxmlformats.org/officeDocument/2006/relationships" xmlns:p="http://schemas.openxmlformats.org/presentationml/2006/main">
  <p:tag name="MH" val="20170524215413"/>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80624140313"/>
  <p:tag name="MH_LIBRARY" val="GRAPHIC"/>
  <p:tag name="MH_TYPE" val="Text"/>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705242154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623183105"/>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623183105"/>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623183105"/>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623183105"/>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623183105"/>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626135102"/>
  <p:tag name="MH_LIBRARY" val="GRAPHIC"/>
  <p:tag name="MH_TYPE" val="SubTitle"/>
  <p:tag name="MH_ORDER" val="1"/>
</p:tagLst>
</file>

<file path=ppt/theme/theme1.xml><?xml version="1.0" encoding="utf-8"?>
<a:theme xmlns:a="http://schemas.openxmlformats.org/drawingml/2006/main" name="templat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3954</Words>
  <Application>Microsoft Office PowerPoint</Application>
  <PresentationFormat>宽屏</PresentationFormat>
  <Paragraphs>303</Paragraphs>
  <Slides>53</Slides>
  <Notes>37</Notes>
  <HiddenSlides>0</HiddenSlides>
  <MMClips>4</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53</vt:i4>
      </vt:variant>
    </vt:vector>
  </HeadingPairs>
  <TitlesOfParts>
    <vt:vector size="73" baseType="lpstr">
      <vt:lpstr>Cordia New</vt:lpstr>
      <vt:lpstr>Heiti SC Medium</vt:lpstr>
      <vt:lpstr>Hiragino Sans GB W6</vt:lpstr>
      <vt:lpstr>Songti SC Regular</vt:lpstr>
      <vt:lpstr>等线</vt:lpstr>
      <vt:lpstr>黑体</vt:lpstr>
      <vt:lpstr>华文行楷</vt:lpstr>
      <vt:lpstr>华文新魏</vt:lpstr>
      <vt:lpstr>华文中宋</vt:lpstr>
      <vt:lpstr>宋体</vt:lpstr>
      <vt:lpstr>微软雅黑</vt:lpstr>
      <vt:lpstr>微软雅黑</vt:lpstr>
      <vt:lpstr>微软雅黑 Light</vt:lpstr>
      <vt:lpstr>Arial</vt:lpstr>
      <vt:lpstr>Calibri</vt:lpstr>
      <vt:lpstr>Calibri Light</vt:lpstr>
      <vt:lpstr>Helvetica</vt:lpstr>
      <vt:lpstr>Times New Roman</vt:lpstr>
      <vt:lpstr>Wingdings</vt:lpstr>
      <vt:lpstr>template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2018-11-22T15:55:30Z</dcterms:modified>
</cp:coreProperties>
</file>